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76" r:id="rId5"/>
    <p:sldId id="277" r:id="rId6"/>
    <p:sldId id="278" r:id="rId7"/>
    <p:sldId id="268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80" r:id="rId16"/>
    <p:sldId id="281" r:id="rId17"/>
    <p:sldId id="282" r:id="rId18"/>
    <p:sldId id="283" r:id="rId19"/>
    <p:sldId id="279" r:id="rId20"/>
    <p:sldId id="264" r:id="rId2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001932"/>
    <a:srgbClr val="003060"/>
    <a:srgbClr val="00458A"/>
    <a:srgbClr val="CCFFCC"/>
    <a:srgbClr val="FF9966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9" d="100"/>
          <a:sy n="99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BEE33-5A67-4D26-B9FB-1AE348D4414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3C0D2B3-C75A-425F-8492-D261A8F8B49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Novinky v aplikaci *8757_Prohlížení dokladů</a:t>
          </a:r>
          <a:endParaRPr lang="cs-CZ" sz="1800" b="1" dirty="0">
            <a:solidFill>
              <a:srgbClr val="C00000"/>
            </a:solidFill>
          </a:endParaRPr>
        </a:p>
      </dgm:t>
    </dgm:pt>
    <dgm:pt modelId="{81FAAEBC-BECD-47A2-AEBA-AA6B9D65693D}" type="parTrans" cxnId="{EB4B0DF5-DAD2-4577-AFA9-2FA55FAAF532}">
      <dgm:prSet/>
      <dgm:spPr/>
      <dgm:t>
        <a:bodyPr/>
        <a:lstStyle/>
        <a:p>
          <a:endParaRPr lang="cs-CZ"/>
        </a:p>
      </dgm:t>
    </dgm:pt>
    <dgm:pt modelId="{DB20A6E3-B59E-4AB0-9CFA-0B8A5B20B355}" type="sibTrans" cxnId="{EB4B0DF5-DAD2-4577-AFA9-2FA55FAAF532}">
      <dgm:prSet/>
      <dgm:spPr/>
      <dgm:t>
        <a:bodyPr/>
        <a:lstStyle/>
        <a:p>
          <a:endParaRPr lang="cs-CZ"/>
        </a:p>
      </dgm:t>
    </dgm:pt>
    <dgm:pt modelId="{F4BB7B24-773B-4657-AA2E-0FEAECE95D5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Vlastnosti položek</a:t>
          </a:r>
          <a:endParaRPr lang="cs-CZ" sz="1800" b="1" dirty="0">
            <a:solidFill>
              <a:srgbClr val="C00000"/>
            </a:solidFill>
          </a:endParaRPr>
        </a:p>
      </dgm:t>
    </dgm:pt>
    <dgm:pt modelId="{9C331A70-626A-4ACC-B562-3F0527B8A76C}" type="parTrans" cxnId="{B4266104-9B3E-49DF-9ED0-FCF265DE2F2D}">
      <dgm:prSet/>
      <dgm:spPr/>
      <dgm:t>
        <a:bodyPr/>
        <a:lstStyle/>
        <a:p>
          <a:endParaRPr lang="cs-CZ"/>
        </a:p>
      </dgm:t>
    </dgm:pt>
    <dgm:pt modelId="{8FE63F7C-CE21-4546-8D33-AE366778B5F3}" type="sibTrans" cxnId="{B4266104-9B3E-49DF-9ED0-FCF265DE2F2D}">
      <dgm:prSet/>
      <dgm:spPr/>
      <dgm:t>
        <a:bodyPr/>
        <a:lstStyle/>
        <a:p>
          <a:endParaRPr lang="cs-CZ"/>
        </a:p>
      </dgm:t>
    </dgm:pt>
    <dgm:pt modelId="{A28B045C-E53E-4BDE-89CC-91C1D54A947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Fakturace ze zásob</a:t>
          </a:r>
          <a:endParaRPr lang="cs-CZ" sz="1800" b="1" dirty="0">
            <a:solidFill>
              <a:srgbClr val="C00000"/>
            </a:solidFill>
          </a:endParaRPr>
        </a:p>
      </dgm:t>
    </dgm:pt>
    <dgm:pt modelId="{2712CCB6-795D-4080-A8C3-E122375BCA8D}" type="parTrans" cxnId="{561E83D4-FE99-4BF1-ACD6-E22B325C34D1}">
      <dgm:prSet/>
      <dgm:spPr/>
      <dgm:t>
        <a:bodyPr/>
        <a:lstStyle/>
        <a:p>
          <a:endParaRPr lang="cs-CZ"/>
        </a:p>
      </dgm:t>
    </dgm:pt>
    <dgm:pt modelId="{C7D590B2-A10B-45DB-AF7D-05988E5CF77B}" type="sibTrans" cxnId="{561E83D4-FE99-4BF1-ACD6-E22B325C34D1}">
      <dgm:prSet/>
      <dgm:spPr/>
      <dgm:t>
        <a:bodyPr/>
        <a:lstStyle/>
        <a:p>
          <a:endParaRPr lang="cs-CZ"/>
        </a:p>
      </dgm:t>
    </dgm:pt>
    <dgm:pt modelId="{3DDED5EB-2735-424B-B9C7-FC0A1B56E1AF}">
      <dgm:prSet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Zrychlené odhlavičkování faktur</a:t>
          </a:r>
          <a:endParaRPr lang="cs-CZ" sz="1800" b="1" dirty="0">
            <a:solidFill>
              <a:srgbClr val="C00000"/>
            </a:solidFill>
          </a:endParaRPr>
        </a:p>
      </dgm:t>
    </dgm:pt>
    <dgm:pt modelId="{4E393910-FBB3-45E8-B7EC-072393784D50}" type="parTrans" cxnId="{AC3D5BF1-3027-4DA0-AE48-C841546989E3}">
      <dgm:prSet/>
      <dgm:spPr/>
      <dgm:t>
        <a:bodyPr/>
        <a:lstStyle/>
        <a:p>
          <a:endParaRPr lang="cs-CZ"/>
        </a:p>
      </dgm:t>
    </dgm:pt>
    <dgm:pt modelId="{EFE7613E-07BB-4416-8317-9191831F62FC}" type="sibTrans" cxnId="{AC3D5BF1-3027-4DA0-AE48-C841546989E3}">
      <dgm:prSet/>
      <dgm:spPr/>
      <dgm:t>
        <a:bodyPr/>
        <a:lstStyle/>
        <a:p>
          <a:endParaRPr lang="cs-CZ"/>
        </a:p>
      </dgm:t>
    </dgm:pt>
    <dgm:pt modelId="{77FC068D-09A9-4115-B2DF-254E67CAE476}">
      <dgm:prSet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IQ_SS_prodejní ceny za různá období</a:t>
          </a:r>
          <a:endParaRPr lang="cs-CZ" sz="1800" b="1" dirty="0">
            <a:solidFill>
              <a:srgbClr val="C00000"/>
            </a:solidFill>
          </a:endParaRPr>
        </a:p>
      </dgm:t>
    </dgm:pt>
    <dgm:pt modelId="{31859A94-A0B5-4B3B-A190-96DED834F765}" type="parTrans" cxnId="{D99EEC5D-CF02-4A15-961A-B14C4CA6687D}">
      <dgm:prSet/>
      <dgm:spPr/>
      <dgm:t>
        <a:bodyPr/>
        <a:lstStyle/>
        <a:p>
          <a:endParaRPr lang="cs-CZ"/>
        </a:p>
      </dgm:t>
    </dgm:pt>
    <dgm:pt modelId="{9DC3E6A8-25E3-4124-9C3C-97193EAAB5F5}" type="sibTrans" cxnId="{D99EEC5D-CF02-4A15-961A-B14C4CA6687D}">
      <dgm:prSet/>
      <dgm:spPr/>
      <dgm:t>
        <a:bodyPr/>
        <a:lstStyle/>
        <a:p>
          <a:endParaRPr lang="cs-CZ"/>
        </a:p>
      </dgm:t>
    </dgm:pt>
    <dgm:pt modelId="{A2D3F965-F412-4F56-B8AC-721196FD2970}">
      <dgm:prSet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Aplikace *8747_Cenové akce</a:t>
          </a:r>
          <a:endParaRPr lang="cs-CZ" sz="1800" b="1" dirty="0">
            <a:solidFill>
              <a:srgbClr val="C00000"/>
            </a:solidFill>
          </a:endParaRPr>
        </a:p>
      </dgm:t>
    </dgm:pt>
    <dgm:pt modelId="{EFCB013A-CE08-4540-86EB-DDDAAED759A0}" type="parTrans" cxnId="{74FCCF36-5008-4315-AA9D-DC854A2CEB23}">
      <dgm:prSet/>
      <dgm:spPr/>
      <dgm:t>
        <a:bodyPr/>
        <a:lstStyle/>
        <a:p>
          <a:endParaRPr lang="cs-CZ"/>
        </a:p>
      </dgm:t>
    </dgm:pt>
    <dgm:pt modelId="{19E53241-B25D-4F76-BAF6-DF17C611BDD8}" type="sibTrans" cxnId="{74FCCF36-5008-4315-AA9D-DC854A2CEB23}">
      <dgm:prSet/>
      <dgm:spPr/>
      <dgm:t>
        <a:bodyPr/>
        <a:lstStyle/>
        <a:p>
          <a:endParaRPr lang="cs-CZ"/>
        </a:p>
      </dgm:t>
    </dgm:pt>
    <dgm:pt modelId="{8669C7EA-2E9B-439C-89A5-4216932D7276}">
      <dgm:prSet custT="1"/>
      <dgm:spPr>
        <a:solidFill>
          <a:schemeClr val="accent1"/>
        </a:solidFill>
      </dgm:spPr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Aplikace *9933_Hromadné importy</a:t>
          </a:r>
          <a:endParaRPr lang="cs-CZ" sz="1800" b="1" dirty="0">
            <a:solidFill>
              <a:srgbClr val="C00000"/>
            </a:solidFill>
          </a:endParaRPr>
        </a:p>
      </dgm:t>
    </dgm:pt>
    <dgm:pt modelId="{DA408DEA-DFCD-4C1A-99E7-C0832BF4709A}" type="parTrans" cxnId="{37492646-B30A-4B04-A999-2940C32AA77C}">
      <dgm:prSet/>
      <dgm:spPr/>
      <dgm:t>
        <a:bodyPr/>
        <a:lstStyle/>
        <a:p>
          <a:endParaRPr lang="cs-CZ"/>
        </a:p>
      </dgm:t>
    </dgm:pt>
    <dgm:pt modelId="{1A072BBE-20EE-45D5-988A-B284B478B45B}" type="sibTrans" cxnId="{37492646-B30A-4B04-A999-2940C32AA77C}">
      <dgm:prSet/>
      <dgm:spPr/>
      <dgm:t>
        <a:bodyPr/>
        <a:lstStyle/>
        <a:p>
          <a:endParaRPr lang="cs-CZ"/>
        </a:p>
      </dgm:t>
    </dgm:pt>
    <dgm:pt modelId="{736E9F90-354A-4264-B00E-00846DE5727D}">
      <dgm:prSet custT="1"/>
      <dgm:spPr/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Novinky v aplikaci *8720_Příjem/Výdej</a:t>
          </a:r>
          <a:endParaRPr lang="cs-CZ" sz="1800" dirty="0"/>
        </a:p>
      </dgm:t>
    </dgm:pt>
    <dgm:pt modelId="{482A139E-3436-41DA-9647-6E84D6900459}" type="parTrans" cxnId="{0CFE1BAA-5DAE-4ED0-90C3-7FD75AE53B4A}">
      <dgm:prSet/>
      <dgm:spPr/>
      <dgm:t>
        <a:bodyPr/>
        <a:lstStyle/>
        <a:p>
          <a:endParaRPr lang="cs-CZ"/>
        </a:p>
      </dgm:t>
    </dgm:pt>
    <dgm:pt modelId="{9E0C5EF6-99CD-41C3-B24E-DFB5DDEEB6A0}" type="sibTrans" cxnId="{0CFE1BAA-5DAE-4ED0-90C3-7FD75AE53B4A}">
      <dgm:prSet/>
      <dgm:spPr/>
      <dgm:t>
        <a:bodyPr/>
        <a:lstStyle/>
        <a:p>
          <a:endParaRPr lang="cs-CZ"/>
        </a:p>
      </dgm:t>
    </dgm:pt>
    <dgm:pt modelId="{D7576436-5C26-4764-A737-3351B27C9127}">
      <dgm:prSet custT="1"/>
      <dgm:spPr/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IQ položky</a:t>
          </a:r>
          <a:r>
            <a:rPr lang="cs-CZ" sz="1800" dirty="0" smtClean="0"/>
            <a:t> </a:t>
          </a:r>
          <a:endParaRPr lang="cs-CZ" sz="1800" dirty="0"/>
        </a:p>
      </dgm:t>
    </dgm:pt>
    <dgm:pt modelId="{52632F53-FE9E-437A-9652-85BBE5F9755D}" type="parTrans" cxnId="{10A51728-E16D-4434-8F3C-54C6C16A5280}">
      <dgm:prSet/>
      <dgm:spPr/>
    </dgm:pt>
    <dgm:pt modelId="{ACA2AD1B-5CE3-4D47-8832-C7875DB1AF79}" type="sibTrans" cxnId="{10A51728-E16D-4434-8F3C-54C6C16A5280}">
      <dgm:prSet/>
      <dgm:spPr/>
    </dgm:pt>
    <dgm:pt modelId="{1AFB0FCA-945D-412F-AA18-4EF74B0B3329}" type="pres">
      <dgm:prSet presAssocID="{365BEE33-5A67-4D26-B9FB-1AE348D441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652FD7-C5CA-4488-AEC0-A874C13D9387}" type="pres">
      <dgm:prSet presAssocID="{8669C7EA-2E9B-439C-89A5-4216932D7276}" presName="boxAndChildren" presStyleCnt="0"/>
      <dgm:spPr/>
    </dgm:pt>
    <dgm:pt modelId="{FE4FFFB2-9024-466C-83BB-BB655F0DAFC1}" type="pres">
      <dgm:prSet presAssocID="{8669C7EA-2E9B-439C-89A5-4216932D7276}" presName="parentTextBox" presStyleLbl="node1" presStyleIdx="0" presStyleCnt="9"/>
      <dgm:spPr/>
      <dgm:t>
        <a:bodyPr/>
        <a:lstStyle/>
        <a:p>
          <a:endParaRPr lang="cs-CZ"/>
        </a:p>
      </dgm:t>
    </dgm:pt>
    <dgm:pt modelId="{5F3C7C20-9AA2-419E-A6CD-DFEB0949F820}" type="pres">
      <dgm:prSet presAssocID="{19E53241-B25D-4F76-BAF6-DF17C611BDD8}" presName="sp" presStyleCnt="0"/>
      <dgm:spPr/>
    </dgm:pt>
    <dgm:pt modelId="{255661BC-B9D5-404C-8EB4-B583322D5972}" type="pres">
      <dgm:prSet presAssocID="{A2D3F965-F412-4F56-B8AC-721196FD2970}" presName="arrowAndChildren" presStyleCnt="0"/>
      <dgm:spPr/>
    </dgm:pt>
    <dgm:pt modelId="{820A7023-74DD-4F64-BCC9-FE4AE16DCE25}" type="pres">
      <dgm:prSet presAssocID="{A2D3F965-F412-4F56-B8AC-721196FD2970}" presName="parentTextArrow" presStyleLbl="node1" presStyleIdx="1" presStyleCnt="9"/>
      <dgm:spPr/>
      <dgm:t>
        <a:bodyPr/>
        <a:lstStyle/>
        <a:p>
          <a:endParaRPr lang="cs-CZ"/>
        </a:p>
      </dgm:t>
    </dgm:pt>
    <dgm:pt modelId="{00F3B756-E2B4-4E6D-8337-C36178384D5F}" type="pres">
      <dgm:prSet presAssocID="{9DC3E6A8-25E3-4124-9C3C-97193EAAB5F5}" presName="sp" presStyleCnt="0"/>
      <dgm:spPr/>
    </dgm:pt>
    <dgm:pt modelId="{D0D73C53-AE5D-4010-81DA-31E520A8749C}" type="pres">
      <dgm:prSet presAssocID="{77FC068D-09A9-4115-B2DF-254E67CAE476}" presName="arrowAndChildren" presStyleCnt="0"/>
      <dgm:spPr/>
    </dgm:pt>
    <dgm:pt modelId="{B3EEED19-AC03-4EE5-B4EA-ABC8462175A4}" type="pres">
      <dgm:prSet presAssocID="{77FC068D-09A9-4115-B2DF-254E67CAE476}" presName="parentTextArrow" presStyleLbl="node1" presStyleIdx="2" presStyleCnt="9"/>
      <dgm:spPr/>
      <dgm:t>
        <a:bodyPr/>
        <a:lstStyle/>
        <a:p>
          <a:endParaRPr lang="cs-CZ"/>
        </a:p>
      </dgm:t>
    </dgm:pt>
    <dgm:pt modelId="{1A1D28F4-D9A4-4CA3-8DBB-E593B6A5BD26}" type="pres">
      <dgm:prSet presAssocID="{EFE7613E-07BB-4416-8317-9191831F62FC}" presName="sp" presStyleCnt="0"/>
      <dgm:spPr/>
    </dgm:pt>
    <dgm:pt modelId="{559A05A8-2FA3-477B-A967-36DC90D33D32}" type="pres">
      <dgm:prSet presAssocID="{3DDED5EB-2735-424B-B9C7-FC0A1B56E1AF}" presName="arrowAndChildren" presStyleCnt="0"/>
      <dgm:spPr/>
    </dgm:pt>
    <dgm:pt modelId="{9F22B2AD-0978-47B6-8659-C00B2D2277EA}" type="pres">
      <dgm:prSet presAssocID="{3DDED5EB-2735-424B-B9C7-FC0A1B56E1AF}" presName="parentTextArrow" presStyleLbl="node1" presStyleIdx="3" presStyleCnt="9" custLinFactNeighborX="173" custLinFactNeighborY="-1224"/>
      <dgm:spPr/>
      <dgm:t>
        <a:bodyPr/>
        <a:lstStyle/>
        <a:p>
          <a:endParaRPr lang="cs-CZ"/>
        </a:p>
      </dgm:t>
    </dgm:pt>
    <dgm:pt modelId="{56522307-C27B-435A-AAA7-33EEBCC33B8A}" type="pres">
      <dgm:prSet presAssocID="{C7D590B2-A10B-45DB-AF7D-05988E5CF77B}" presName="sp" presStyleCnt="0"/>
      <dgm:spPr/>
    </dgm:pt>
    <dgm:pt modelId="{E80476AB-2B76-4AC9-8B27-06643797A7BC}" type="pres">
      <dgm:prSet presAssocID="{A28B045C-E53E-4BDE-89CC-91C1D54A9476}" presName="arrowAndChildren" presStyleCnt="0"/>
      <dgm:spPr/>
    </dgm:pt>
    <dgm:pt modelId="{2F29DD0D-7487-4407-B87C-28BD5409BF57}" type="pres">
      <dgm:prSet presAssocID="{A28B045C-E53E-4BDE-89CC-91C1D54A9476}" presName="parentTextArrow" presStyleLbl="node1" presStyleIdx="4" presStyleCnt="9"/>
      <dgm:spPr/>
      <dgm:t>
        <a:bodyPr/>
        <a:lstStyle/>
        <a:p>
          <a:endParaRPr lang="cs-CZ"/>
        </a:p>
      </dgm:t>
    </dgm:pt>
    <dgm:pt modelId="{86CE697A-BE94-47C9-A359-9692980F6E08}" type="pres">
      <dgm:prSet presAssocID="{ACA2AD1B-5CE3-4D47-8832-C7875DB1AF79}" presName="sp" presStyleCnt="0"/>
      <dgm:spPr/>
    </dgm:pt>
    <dgm:pt modelId="{68E2220C-E375-4393-B3AC-ABE82B2A7534}" type="pres">
      <dgm:prSet presAssocID="{D7576436-5C26-4764-A737-3351B27C9127}" presName="arrowAndChildren" presStyleCnt="0"/>
      <dgm:spPr/>
    </dgm:pt>
    <dgm:pt modelId="{F5DA0FFF-6828-43D0-81C4-19A9B86DB950}" type="pres">
      <dgm:prSet presAssocID="{D7576436-5C26-4764-A737-3351B27C9127}" presName="parentTextArrow" presStyleLbl="node1" presStyleIdx="5" presStyleCnt="9"/>
      <dgm:spPr/>
      <dgm:t>
        <a:bodyPr/>
        <a:lstStyle/>
        <a:p>
          <a:endParaRPr lang="cs-CZ"/>
        </a:p>
      </dgm:t>
    </dgm:pt>
    <dgm:pt modelId="{4F554CC0-F000-4512-91AB-7B5603E18DA5}" type="pres">
      <dgm:prSet presAssocID="{8FE63F7C-CE21-4546-8D33-AE366778B5F3}" presName="sp" presStyleCnt="0"/>
      <dgm:spPr/>
    </dgm:pt>
    <dgm:pt modelId="{1778690A-3211-453B-9394-DB592A593369}" type="pres">
      <dgm:prSet presAssocID="{F4BB7B24-773B-4657-AA2E-0FEAECE95D5F}" presName="arrowAndChildren" presStyleCnt="0"/>
      <dgm:spPr/>
    </dgm:pt>
    <dgm:pt modelId="{F84A0337-40EF-463C-8984-6D71A00DD728}" type="pres">
      <dgm:prSet presAssocID="{F4BB7B24-773B-4657-AA2E-0FEAECE95D5F}" presName="parentTextArrow" presStyleLbl="node1" presStyleIdx="6" presStyleCnt="9" custLinFactNeighborX="-2564" custLinFactNeighborY="-3882"/>
      <dgm:spPr/>
      <dgm:t>
        <a:bodyPr/>
        <a:lstStyle/>
        <a:p>
          <a:endParaRPr lang="cs-CZ"/>
        </a:p>
      </dgm:t>
    </dgm:pt>
    <dgm:pt modelId="{3F3861B4-4A59-4071-8D40-1C4E316C8CFB}" type="pres">
      <dgm:prSet presAssocID="{9E0C5EF6-99CD-41C3-B24E-DFB5DDEEB6A0}" presName="sp" presStyleCnt="0"/>
      <dgm:spPr/>
    </dgm:pt>
    <dgm:pt modelId="{E6F5418F-E752-486C-B21A-A199C458E022}" type="pres">
      <dgm:prSet presAssocID="{736E9F90-354A-4264-B00E-00846DE5727D}" presName="arrowAndChildren" presStyleCnt="0"/>
      <dgm:spPr/>
    </dgm:pt>
    <dgm:pt modelId="{8D768F00-3F9E-4A67-BCB9-58BC918334D9}" type="pres">
      <dgm:prSet presAssocID="{736E9F90-354A-4264-B00E-00846DE5727D}" presName="parentTextArrow" presStyleLbl="node1" presStyleIdx="7" presStyleCnt="9" custLinFactNeighborX="1282" custLinFactNeighborY="1527"/>
      <dgm:spPr/>
      <dgm:t>
        <a:bodyPr/>
        <a:lstStyle/>
        <a:p>
          <a:endParaRPr lang="cs-CZ"/>
        </a:p>
      </dgm:t>
    </dgm:pt>
    <dgm:pt modelId="{E0E20354-B518-49A5-B3B6-ABDEF9A1CE2A}" type="pres">
      <dgm:prSet presAssocID="{DB20A6E3-B59E-4AB0-9CFA-0B8A5B20B355}" presName="sp" presStyleCnt="0"/>
      <dgm:spPr/>
    </dgm:pt>
    <dgm:pt modelId="{65ED297A-A43A-44ED-B006-C3DE55F4BCA7}" type="pres">
      <dgm:prSet presAssocID="{B3C0D2B3-C75A-425F-8492-D261A8F8B492}" presName="arrowAndChildren" presStyleCnt="0"/>
      <dgm:spPr/>
    </dgm:pt>
    <dgm:pt modelId="{23A3D6B4-D8C6-4DF9-A750-136B5FC8628B}" type="pres">
      <dgm:prSet presAssocID="{B3C0D2B3-C75A-425F-8492-D261A8F8B492}" presName="parentTextArrow" presStyleLbl="node1" presStyleIdx="8" presStyleCnt="9"/>
      <dgm:spPr/>
      <dgm:t>
        <a:bodyPr/>
        <a:lstStyle/>
        <a:p>
          <a:endParaRPr lang="cs-CZ"/>
        </a:p>
      </dgm:t>
    </dgm:pt>
  </dgm:ptLst>
  <dgm:cxnLst>
    <dgm:cxn modelId="{7E1DC034-9686-4C67-82C6-727E1186954F}" type="presOf" srcId="{B3C0D2B3-C75A-425F-8492-D261A8F8B492}" destId="{23A3D6B4-D8C6-4DF9-A750-136B5FC8628B}" srcOrd="0" destOrd="0" presId="urn:microsoft.com/office/officeart/2005/8/layout/process4"/>
    <dgm:cxn modelId="{9CC762CA-BA41-4384-9134-2F6FB8FBC3C8}" type="presOf" srcId="{F4BB7B24-773B-4657-AA2E-0FEAECE95D5F}" destId="{F84A0337-40EF-463C-8984-6D71A00DD728}" srcOrd="0" destOrd="0" presId="urn:microsoft.com/office/officeart/2005/8/layout/process4"/>
    <dgm:cxn modelId="{7C0C63D8-E12D-4371-B8EA-4A2BDBCDB55A}" type="presOf" srcId="{D7576436-5C26-4764-A737-3351B27C9127}" destId="{F5DA0FFF-6828-43D0-81C4-19A9B86DB950}" srcOrd="0" destOrd="0" presId="urn:microsoft.com/office/officeart/2005/8/layout/process4"/>
    <dgm:cxn modelId="{10A51728-E16D-4434-8F3C-54C6C16A5280}" srcId="{365BEE33-5A67-4D26-B9FB-1AE348D44144}" destId="{D7576436-5C26-4764-A737-3351B27C9127}" srcOrd="3" destOrd="0" parTransId="{52632F53-FE9E-437A-9652-85BBE5F9755D}" sibTransId="{ACA2AD1B-5CE3-4D47-8832-C7875DB1AF79}"/>
    <dgm:cxn modelId="{37492646-B30A-4B04-A999-2940C32AA77C}" srcId="{365BEE33-5A67-4D26-B9FB-1AE348D44144}" destId="{8669C7EA-2E9B-439C-89A5-4216932D7276}" srcOrd="8" destOrd="0" parTransId="{DA408DEA-DFCD-4C1A-99E7-C0832BF4709A}" sibTransId="{1A072BBE-20EE-45D5-988A-B284B478B45B}"/>
    <dgm:cxn modelId="{B4266104-9B3E-49DF-9ED0-FCF265DE2F2D}" srcId="{365BEE33-5A67-4D26-B9FB-1AE348D44144}" destId="{F4BB7B24-773B-4657-AA2E-0FEAECE95D5F}" srcOrd="2" destOrd="0" parTransId="{9C331A70-626A-4ACC-B562-3F0527B8A76C}" sibTransId="{8FE63F7C-CE21-4546-8D33-AE366778B5F3}"/>
    <dgm:cxn modelId="{74FCCF36-5008-4315-AA9D-DC854A2CEB23}" srcId="{365BEE33-5A67-4D26-B9FB-1AE348D44144}" destId="{A2D3F965-F412-4F56-B8AC-721196FD2970}" srcOrd="7" destOrd="0" parTransId="{EFCB013A-CE08-4540-86EB-DDDAAED759A0}" sibTransId="{19E53241-B25D-4F76-BAF6-DF17C611BDD8}"/>
    <dgm:cxn modelId="{170AFDBE-3D62-4398-A152-B8BBD750F7B6}" type="presOf" srcId="{3DDED5EB-2735-424B-B9C7-FC0A1B56E1AF}" destId="{9F22B2AD-0978-47B6-8659-C00B2D2277EA}" srcOrd="0" destOrd="0" presId="urn:microsoft.com/office/officeart/2005/8/layout/process4"/>
    <dgm:cxn modelId="{EB4B0DF5-DAD2-4577-AFA9-2FA55FAAF532}" srcId="{365BEE33-5A67-4D26-B9FB-1AE348D44144}" destId="{B3C0D2B3-C75A-425F-8492-D261A8F8B492}" srcOrd="0" destOrd="0" parTransId="{81FAAEBC-BECD-47A2-AEBA-AA6B9D65693D}" sibTransId="{DB20A6E3-B59E-4AB0-9CFA-0B8A5B20B355}"/>
    <dgm:cxn modelId="{F917C93E-9DD0-4BFA-B2E5-C7731C163955}" type="presOf" srcId="{A2D3F965-F412-4F56-B8AC-721196FD2970}" destId="{820A7023-74DD-4F64-BCC9-FE4AE16DCE25}" srcOrd="0" destOrd="0" presId="urn:microsoft.com/office/officeart/2005/8/layout/process4"/>
    <dgm:cxn modelId="{DF20F1F4-20D6-4E68-97C0-11187EBBD1CB}" type="presOf" srcId="{736E9F90-354A-4264-B00E-00846DE5727D}" destId="{8D768F00-3F9E-4A67-BCB9-58BC918334D9}" srcOrd="0" destOrd="0" presId="urn:microsoft.com/office/officeart/2005/8/layout/process4"/>
    <dgm:cxn modelId="{34D3739E-D689-4CF3-A155-EE39445AB3A3}" type="presOf" srcId="{77FC068D-09A9-4115-B2DF-254E67CAE476}" destId="{B3EEED19-AC03-4EE5-B4EA-ABC8462175A4}" srcOrd="0" destOrd="0" presId="urn:microsoft.com/office/officeart/2005/8/layout/process4"/>
    <dgm:cxn modelId="{561E83D4-FE99-4BF1-ACD6-E22B325C34D1}" srcId="{365BEE33-5A67-4D26-B9FB-1AE348D44144}" destId="{A28B045C-E53E-4BDE-89CC-91C1D54A9476}" srcOrd="4" destOrd="0" parTransId="{2712CCB6-795D-4080-A8C3-E122375BCA8D}" sibTransId="{C7D590B2-A10B-45DB-AF7D-05988E5CF77B}"/>
    <dgm:cxn modelId="{D99EEC5D-CF02-4A15-961A-B14C4CA6687D}" srcId="{365BEE33-5A67-4D26-B9FB-1AE348D44144}" destId="{77FC068D-09A9-4115-B2DF-254E67CAE476}" srcOrd="6" destOrd="0" parTransId="{31859A94-A0B5-4B3B-A190-96DED834F765}" sibTransId="{9DC3E6A8-25E3-4124-9C3C-97193EAAB5F5}"/>
    <dgm:cxn modelId="{3AD9849B-CCAF-4AEF-AE38-27E43F0EAD2D}" type="presOf" srcId="{A28B045C-E53E-4BDE-89CC-91C1D54A9476}" destId="{2F29DD0D-7487-4407-B87C-28BD5409BF57}" srcOrd="0" destOrd="0" presId="urn:microsoft.com/office/officeart/2005/8/layout/process4"/>
    <dgm:cxn modelId="{DB0E6DC1-C45F-498C-8588-55F1FD0A2373}" type="presOf" srcId="{8669C7EA-2E9B-439C-89A5-4216932D7276}" destId="{FE4FFFB2-9024-466C-83BB-BB655F0DAFC1}" srcOrd="0" destOrd="0" presId="urn:microsoft.com/office/officeart/2005/8/layout/process4"/>
    <dgm:cxn modelId="{0CFE1BAA-5DAE-4ED0-90C3-7FD75AE53B4A}" srcId="{365BEE33-5A67-4D26-B9FB-1AE348D44144}" destId="{736E9F90-354A-4264-B00E-00846DE5727D}" srcOrd="1" destOrd="0" parTransId="{482A139E-3436-41DA-9647-6E84D6900459}" sibTransId="{9E0C5EF6-99CD-41C3-B24E-DFB5DDEEB6A0}"/>
    <dgm:cxn modelId="{AC3D5BF1-3027-4DA0-AE48-C841546989E3}" srcId="{365BEE33-5A67-4D26-B9FB-1AE348D44144}" destId="{3DDED5EB-2735-424B-B9C7-FC0A1B56E1AF}" srcOrd="5" destOrd="0" parTransId="{4E393910-FBB3-45E8-B7EC-072393784D50}" sibTransId="{EFE7613E-07BB-4416-8317-9191831F62FC}"/>
    <dgm:cxn modelId="{BE626B98-EB64-4A5B-93EE-6511662123E6}" type="presOf" srcId="{365BEE33-5A67-4D26-B9FB-1AE348D44144}" destId="{1AFB0FCA-945D-412F-AA18-4EF74B0B3329}" srcOrd="0" destOrd="0" presId="urn:microsoft.com/office/officeart/2005/8/layout/process4"/>
    <dgm:cxn modelId="{5ABE8312-F224-490E-AFC3-8D5197E095E9}" type="presParOf" srcId="{1AFB0FCA-945D-412F-AA18-4EF74B0B3329}" destId="{0B652FD7-C5CA-4488-AEC0-A874C13D9387}" srcOrd="0" destOrd="0" presId="urn:microsoft.com/office/officeart/2005/8/layout/process4"/>
    <dgm:cxn modelId="{4DF3EA8E-A8FB-4682-982B-D8FBBA96F3B6}" type="presParOf" srcId="{0B652FD7-C5CA-4488-AEC0-A874C13D9387}" destId="{FE4FFFB2-9024-466C-83BB-BB655F0DAFC1}" srcOrd="0" destOrd="0" presId="urn:microsoft.com/office/officeart/2005/8/layout/process4"/>
    <dgm:cxn modelId="{3632C0BF-FFE8-456B-8582-BA298DD1674F}" type="presParOf" srcId="{1AFB0FCA-945D-412F-AA18-4EF74B0B3329}" destId="{5F3C7C20-9AA2-419E-A6CD-DFEB0949F820}" srcOrd="1" destOrd="0" presId="urn:microsoft.com/office/officeart/2005/8/layout/process4"/>
    <dgm:cxn modelId="{9273623A-DDE7-4B0F-9B23-D81197FE3539}" type="presParOf" srcId="{1AFB0FCA-945D-412F-AA18-4EF74B0B3329}" destId="{255661BC-B9D5-404C-8EB4-B583322D5972}" srcOrd="2" destOrd="0" presId="urn:microsoft.com/office/officeart/2005/8/layout/process4"/>
    <dgm:cxn modelId="{D6ACF31E-6FB3-4A2A-8F06-66F19DD52A32}" type="presParOf" srcId="{255661BC-B9D5-404C-8EB4-B583322D5972}" destId="{820A7023-74DD-4F64-BCC9-FE4AE16DCE25}" srcOrd="0" destOrd="0" presId="urn:microsoft.com/office/officeart/2005/8/layout/process4"/>
    <dgm:cxn modelId="{0E95AD53-E96E-4C15-A687-7C046531F3AC}" type="presParOf" srcId="{1AFB0FCA-945D-412F-AA18-4EF74B0B3329}" destId="{00F3B756-E2B4-4E6D-8337-C36178384D5F}" srcOrd="3" destOrd="0" presId="urn:microsoft.com/office/officeart/2005/8/layout/process4"/>
    <dgm:cxn modelId="{1E8607EA-8BD4-4B6B-869E-BFB9AA193D48}" type="presParOf" srcId="{1AFB0FCA-945D-412F-AA18-4EF74B0B3329}" destId="{D0D73C53-AE5D-4010-81DA-31E520A8749C}" srcOrd="4" destOrd="0" presId="urn:microsoft.com/office/officeart/2005/8/layout/process4"/>
    <dgm:cxn modelId="{C7B4D031-D196-46B9-A3F1-F1B74E9444E3}" type="presParOf" srcId="{D0D73C53-AE5D-4010-81DA-31E520A8749C}" destId="{B3EEED19-AC03-4EE5-B4EA-ABC8462175A4}" srcOrd="0" destOrd="0" presId="urn:microsoft.com/office/officeart/2005/8/layout/process4"/>
    <dgm:cxn modelId="{4509351E-24EC-4002-8EF0-D735AF60CDFD}" type="presParOf" srcId="{1AFB0FCA-945D-412F-AA18-4EF74B0B3329}" destId="{1A1D28F4-D9A4-4CA3-8DBB-E593B6A5BD26}" srcOrd="5" destOrd="0" presId="urn:microsoft.com/office/officeart/2005/8/layout/process4"/>
    <dgm:cxn modelId="{7CEBE4B3-1BEA-45C6-A677-CE2BAE265ACA}" type="presParOf" srcId="{1AFB0FCA-945D-412F-AA18-4EF74B0B3329}" destId="{559A05A8-2FA3-477B-A967-36DC90D33D32}" srcOrd="6" destOrd="0" presId="urn:microsoft.com/office/officeart/2005/8/layout/process4"/>
    <dgm:cxn modelId="{15F0D36E-6EBF-4725-949D-78EA03D3699E}" type="presParOf" srcId="{559A05A8-2FA3-477B-A967-36DC90D33D32}" destId="{9F22B2AD-0978-47B6-8659-C00B2D2277EA}" srcOrd="0" destOrd="0" presId="urn:microsoft.com/office/officeart/2005/8/layout/process4"/>
    <dgm:cxn modelId="{505A844C-E9FF-4A4C-BF29-3E021AEBAAAD}" type="presParOf" srcId="{1AFB0FCA-945D-412F-AA18-4EF74B0B3329}" destId="{56522307-C27B-435A-AAA7-33EEBCC33B8A}" srcOrd="7" destOrd="0" presId="urn:microsoft.com/office/officeart/2005/8/layout/process4"/>
    <dgm:cxn modelId="{6624CB74-7597-4965-92AA-8E5609E452A3}" type="presParOf" srcId="{1AFB0FCA-945D-412F-AA18-4EF74B0B3329}" destId="{E80476AB-2B76-4AC9-8B27-06643797A7BC}" srcOrd="8" destOrd="0" presId="urn:microsoft.com/office/officeart/2005/8/layout/process4"/>
    <dgm:cxn modelId="{BB5DFB38-5B17-436E-AB52-57B8F439372C}" type="presParOf" srcId="{E80476AB-2B76-4AC9-8B27-06643797A7BC}" destId="{2F29DD0D-7487-4407-B87C-28BD5409BF57}" srcOrd="0" destOrd="0" presId="urn:microsoft.com/office/officeart/2005/8/layout/process4"/>
    <dgm:cxn modelId="{0ED4C889-74AB-4F28-8A2F-94CB66182AD9}" type="presParOf" srcId="{1AFB0FCA-945D-412F-AA18-4EF74B0B3329}" destId="{86CE697A-BE94-47C9-A359-9692980F6E08}" srcOrd="9" destOrd="0" presId="urn:microsoft.com/office/officeart/2005/8/layout/process4"/>
    <dgm:cxn modelId="{0EA9497A-C071-4839-9B83-BF19F5521178}" type="presParOf" srcId="{1AFB0FCA-945D-412F-AA18-4EF74B0B3329}" destId="{68E2220C-E375-4393-B3AC-ABE82B2A7534}" srcOrd="10" destOrd="0" presId="urn:microsoft.com/office/officeart/2005/8/layout/process4"/>
    <dgm:cxn modelId="{7E2784C8-D74C-4818-9A84-71F625549D12}" type="presParOf" srcId="{68E2220C-E375-4393-B3AC-ABE82B2A7534}" destId="{F5DA0FFF-6828-43D0-81C4-19A9B86DB950}" srcOrd="0" destOrd="0" presId="urn:microsoft.com/office/officeart/2005/8/layout/process4"/>
    <dgm:cxn modelId="{A83C962F-9510-4AF3-9140-8422D03C15EB}" type="presParOf" srcId="{1AFB0FCA-945D-412F-AA18-4EF74B0B3329}" destId="{4F554CC0-F000-4512-91AB-7B5603E18DA5}" srcOrd="11" destOrd="0" presId="urn:microsoft.com/office/officeart/2005/8/layout/process4"/>
    <dgm:cxn modelId="{206B2974-4B02-4999-9573-FAAF8199C3B2}" type="presParOf" srcId="{1AFB0FCA-945D-412F-AA18-4EF74B0B3329}" destId="{1778690A-3211-453B-9394-DB592A593369}" srcOrd="12" destOrd="0" presId="urn:microsoft.com/office/officeart/2005/8/layout/process4"/>
    <dgm:cxn modelId="{6B3F7D31-2F93-4F83-BE90-1DA5878F78BF}" type="presParOf" srcId="{1778690A-3211-453B-9394-DB592A593369}" destId="{F84A0337-40EF-463C-8984-6D71A00DD728}" srcOrd="0" destOrd="0" presId="urn:microsoft.com/office/officeart/2005/8/layout/process4"/>
    <dgm:cxn modelId="{148D13E6-963B-4E06-8896-06A0A9C4FD48}" type="presParOf" srcId="{1AFB0FCA-945D-412F-AA18-4EF74B0B3329}" destId="{3F3861B4-4A59-4071-8D40-1C4E316C8CFB}" srcOrd="13" destOrd="0" presId="urn:microsoft.com/office/officeart/2005/8/layout/process4"/>
    <dgm:cxn modelId="{C9928494-4474-41CF-804C-090367AF5213}" type="presParOf" srcId="{1AFB0FCA-945D-412F-AA18-4EF74B0B3329}" destId="{E6F5418F-E752-486C-B21A-A199C458E022}" srcOrd="14" destOrd="0" presId="urn:microsoft.com/office/officeart/2005/8/layout/process4"/>
    <dgm:cxn modelId="{D82C508D-28CA-4AAF-94F0-2939F829436E}" type="presParOf" srcId="{E6F5418F-E752-486C-B21A-A199C458E022}" destId="{8D768F00-3F9E-4A67-BCB9-58BC918334D9}" srcOrd="0" destOrd="0" presId="urn:microsoft.com/office/officeart/2005/8/layout/process4"/>
    <dgm:cxn modelId="{1B101AD2-6A5C-4AF6-8BB6-6549489261C3}" type="presParOf" srcId="{1AFB0FCA-945D-412F-AA18-4EF74B0B3329}" destId="{E0E20354-B518-49A5-B3B6-ABDEF9A1CE2A}" srcOrd="15" destOrd="0" presId="urn:microsoft.com/office/officeart/2005/8/layout/process4"/>
    <dgm:cxn modelId="{6BAD092C-5426-480C-BE26-856A13E3704C}" type="presParOf" srcId="{1AFB0FCA-945D-412F-AA18-4EF74B0B3329}" destId="{65ED297A-A43A-44ED-B006-C3DE55F4BCA7}" srcOrd="16" destOrd="0" presId="urn:microsoft.com/office/officeart/2005/8/layout/process4"/>
    <dgm:cxn modelId="{7DCE8B79-A69E-4445-A22D-80DD27EC6AC0}" type="presParOf" srcId="{65ED297A-A43A-44ED-B006-C3DE55F4BCA7}" destId="{23A3D6B4-D8C6-4DF9-A750-136B5FC862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52E52-20F0-4F64-A019-612A41BA9B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AB377-8F98-4B44-9328-0EFBACE54E4C}">
      <dgm:prSet phldrT="[Text]" custT="1"/>
      <dgm:spPr/>
      <dgm:t>
        <a:bodyPr/>
        <a:lstStyle/>
        <a:p>
          <a:r>
            <a:rPr lang="cs-CZ" sz="3600" b="1" dirty="0" smtClean="0">
              <a:solidFill>
                <a:srgbClr val="C00000"/>
              </a:solidFill>
            </a:rPr>
            <a:t>Tlačítka</a:t>
          </a:r>
          <a:endParaRPr lang="cs-CZ" sz="3600" b="1" dirty="0">
            <a:solidFill>
              <a:srgbClr val="C00000"/>
            </a:solidFill>
          </a:endParaRPr>
        </a:p>
      </dgm:t>
    </dgm:pt>
    <dgm:pt modelId="{1B115738-C5DB-446E-842B-A85B0ACE6507}" type="parTrans" cxnId="{95548D23-781F-4873-840E-E39E3B15240E}">
      <dgm:prSet/>
      <dgm:spPr/>
      <dgm:t>
        <a:bodyPr/>
        <a:lstStyle/>
        <a:p>
          <a:endParaRPr lang="cs-CZ"/>
        </a:p>
      </dgm:t>
    </dgm:pt>
    <dgm:pt modelId="{74A4BB55-54DA-4822-B7A7-B76B36FA0F8B}" type="sibTrans" cxnId="{95548D23-781F-4873-840E-E39E3B15240E}">
      <dgm:prSet/>
      <dgm:spPr/>
      <dgm:t>
        <a:bodyPr/>
        <a:lstStyle/>
        <a:p>
          <a:endParaRPr lang="cs-CZ"/>
        </a:p>
      </dgm:t>
    </dgm:pt>
    <dgm:pt modelId="{94B14098-3547-40A8-B0C3-78D0440976DF}">
      <dgm:prSet phldrT="[Text]" custT="1"/>
      <dgm:spPr/>
      <dgm:t>
        <a:bodyPr/>
        <a:lstStyle/>
        <a:p>
          <a:r>
            <a:rPr lang="cs-CZ" sz="3200" b="1" dirty="0" smtClean="0">
              <a:solidFill>
                <a:srgbClr val="C00000"/>
              </a:solidFill>
            </a:rPr>
            <a:t>Načti</a:t>
          </a:r>
          <a:endParaRPr lang="cs-CZ" sz="3200" b="1" dirty="0">
            <a:solidFill>
              <a:srgbClr val="C00000"/>
            </a:solidFill>
          </a:endParaRPr>
        </a:p>
      </dgm:t>
    </dgm:pt>
    <dgm:pt modelId="{B2D13AD5-E844-403F-825D-2EC7DAB2CB08}" type="parTrans" cxnId="{593AA159-B822-47E3-B737-B165F4D6729B}">
      <dgm:prSet/>
      <dgm:spPr/>
      <dgm:t>
        <a:bodyPr/>
        <a:lstStyle/>
        <a:p>
          <a:endParaRPr lang="cs-CZ"/>
        </a:p>
      </dgm:t>
    </dgm:pt>
    <dgm:pt modelId="{42993565-F886-4BFE-A5F2-19A94C861814}" type="sibTrans" cxnId="{593AA159-B822-47E3-B737-B165F4D6729B}">
      <dgm:prSet/>
      <dgm:spPr/>
      <dgm:t>
        <a:bodyPr/>
        <a:lstStyle/>
        <a:p>
          <a:endParaRPr lang="cs-CZ"/>
        </a:p>
      </dgm:t>
    </dgm:pt>
    <dgm:pt modelId="{7DEC8D7F-23F4-451B-A2B8-1F1A18B03F5F}">
      <dgm:prSet phldrT="[Text]" custT="1"/>
      <dgm:spPr/>
      <dgm:t>
        <a:bodyPr/>
        <a:lstStyle/>
        <a:p>
          <a:r>
            <a:rPr lang="cs-CZ" sz="3200" b="1" dirty="0" smtClean="0">
              <a:solidFill>
                <a:srgbClr val="C00000"/>
              </a:solidFill>
            </a:rPr>
            <a:t>Reset</a:t>
          </a:r>
          <a:endParaRPr lang="cs-CZ" sz="3200" b="1" dirty="0">
            <a:solidFill>
              <a:srgbClr val="C00000"/>
            </a:solidFill>
          </a:endParaRPr>
        </a:p>
      </dgm:t>
    </dgm:pt>
    <dgm:pt modelId="{C4F8FCCC-F0B9-41F5-B0E8-9E989ED7B113}" type="parTrans" cxnId="{CABBE713-E9AB-466F-A5A5-2AC76554343F}">
      <dgm:prSet/>
      <dgm:spPr/>
      <dgm:t>
        <a:bodyPr/>
        <a:lstStyle/>
        <a:p>
          <a:endParaRPr lang="cs-CZ"/>
        </a:p>
      </dgm:t>
    </dgm:pt>
    <dgm:pt modelId="{5178384B-27B1-436C-A113-DC9F4C8C479C}" type="sibTrans" cxnId="{CABBE713-E9AB-466F-A5A5-2AC76554343F}">
      <dgm:prSet/>
      <dgm:spPr/>
      <dgm:t>
        <a:bodyPr/>
        <a:lstStyle/>
        <a:p>
          <a:endParaRPr lang="cs-CZ"/>
        </a:p>
      </dgm:t>
    </dgm:pt>
    <dgm:pt modelId="{D360C78D-AB21-4631-9408-F0AA394D5937}">
      <dgm:prSet custT="1"/>
      <dgm:spPr/>
      <dgm:t>
        <a:bodyPr/>
        <a:lstStyle/>
        <a:p>
          <a:r>
            <a:rPr lang="cs-CZ" sz="3200" b="1" dirty="0" smtClean="0">
              <a:solidFill>
                <a:srgbClr val="C00000"/>
              </a:solidFill>
            </a:rPr>
            <a:t>IQ</a:t>
          </a:r>
          <a:endParaRPr lang="cs-CZ" sz="3200" b="1" dirty="0">
            <a:solidFill>
              <a:srgbClr val="C00000"/>
            </a:solidFill>
          </a:endParaRPr>
        </a:p>
      </dgm:t>
    </dgm:pt>
    <dgm:pt modelId="{045D6468-F509-4108-B15F-71F46125EC77}" type="parTrans" cxnId="{AB355B22-52EE-40AA-9D52-1791F304C5C2}">
      <dgm:prSet/>
      <dgm:spPr/>
      <dgm:t>
        <a:bodyPr/>
        <a:lstStyle/>
        <a:p>
          <a:endParaRPr lang="cs-CZ"/>
        </a:p>
      </dgm:t>
    </dgm:pt>
    <dgm:pt modelId="{6DA9BF79-76AD-4D8C-AEF9-EE74A2494882}" type="sibTrans" cxnId="{AB355B22-52EE-40AA-9D52-1791F304C5C2}">
      <dgm:prSet/>
      <dgm:spPr/>
      <dgm:t>
        <a:bodyPr/>
        <a:lstStyle/>
        <a:p>
          <a:endParaRPr lang="cs-CZ"/>
        </a:p>
      </dgm:t>
    </dgm:pt>
    <dgm:pt modelId="{2C63BC51-A50E-46EE-9EAB-3826A15F1AF8}">
      <dgm:prSet custT="1"/>
      <dgm:spPr/>
      <dgm:t>
        <a:bodyPr/>
        <a:lstStyle/>
        <a:p>
          <a:r>
            <a:rPr lang="cs-CZ" sz="3200" b="1" dirty="0" smtClean="0">
              <a:solidFill>
                <a:srgbClr val="C00000"/>
              </a:solidFill>
            </a:rPr>
            <a:t>Fakturuj</a:t>
          </a:r>
          <a:endParaRPr lang="cs-CZ" sz="3200" b="1" dirty="0">
            <a:solidFill>
              <a:srgbClr val="C00000"/>
            </a:solidFill>
          </a:endParaRPr>
        </a:p>
      </dgm:t>
    </dgm:pt>
    <dgm:pt modelId="{7F4EF5D4-8F08-4056-BD70-B5D9B9822758}" type="parTrans" cxnId="{97708488-A75D-4E6F-90AA-900C852BE538}">
      <dgm:prSet/>
      <dgm:spPr/>
      <dgm:t>
        <a:bodyPr/>
        <a:lstStyle/>
        <a:p>
          <a:endParaRPr lang="cs-CZ"/>
        </a:p>
      </dgm:t>
    </dgm:pt>
    <dgm:pt modelId="{A0990180-2119-46EA-BB01-0B5B69FF419C}" type="sibTrans" cxnId="{97708488-A75D-4E6F-90AA-900C852BE538}">
      <dgm:prSet/>
      <dgm:spPr/>
      <dgm:t>
        <a:bodyPr/>
        <a:lstStyle/>
        <a:p>
          <a:endParaRPr lang="cs-CZ"/>
        </a:p>
      </dgm:t>
    </dgm:pt>
    <dgm:pt modelId="{53FF39E7-E9B0-493C-A1D4-72390CF21EB5}">
      <dgm:prSet custT="1"/>
      <dgm:spPr/>
      <dgm:t>
        <a:bodyPr/>
        <a:lstStyle/>
        <a:p>
          <a:r>
            <a:rPr lang="cs-CZ" sz="3200" b="1" dirty="0" smtClean="0">
              <a:solidFill>
                <a:srgbClr val="C00000"/>
              </a:solidFill>
            </a:rPr>
            <a:t>Uprav</a:t>
          </a:r>
        </a:p>
        <a:p>
          <a:r>
            <a:rPr lang="cs-CZ" sz="2400" b="1" dirty="0" smtClean="0">
              <a:solidFill>
                <a:srgbClr val="FFC000"/>
              </a:solidFill>
            </a:rPr>
            <a:t> Zrychlení akce</a:t>
          </a:r>
          <a:endParaRPr lang="cs-CZ" sz="2400" b="1" dirty="0">
            <a:solidFill>
              <a:srgbClr val="FFC000"/>
            </a:solidFill>
          </a:endParaRPr>
        </a:p>
      </dgm:t>
    </dgm:pt>
    <dgm:pt modelId="{FDD459B2-3564-466D-96CF-2F67B9FDB53C}" type="parTrans" cxnId="{23F7448B-86DA-437B-A055-89030F5B1AA3}">
      <dgm:prSet/>
      <dgm:spPr/>
      <dgm:t>
        <a:bodyPr/>
        <a:lstStyle/>
        <a:p>
          <a:endParaRPr lang="cs-CZ"/>
        </a:p>
      </dgm:t>
    </dgm:pt>
    <dgm:pt modelId="{F53BFEA6-E709-438F-91AE-5F122890D747}" type="sibTrans" cxnId="{23F7448B-86DA-437B-A055-89030F5B1AA3}">
      <dgm:prSet/>
      <dgm:spPr/>
      <dgm:t>
        <a:bodyPr/>
        <a:lstStyle/>
        <a:p>
          <a:endParaRPr lang="cs-CZ"/>
        </a:p>
      </dgm:t>
    </dgm:pt>
    <dgm:pt modelId="{B92C9388-3C61-44A9-AF8C-0A0033346C8C}" type="pres">
      <dgm:prSet presAssocID="{DCC52E52-20F0-4F64-A019-612A41BA9B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A24C4A-615D-4DFC-9C9F-C67DB97800DF}" type="pres">
      <dgm:prSet presAssocID="{04BAB377-8F98-4B44-9328-0EFBACE54E4C}" presName="root1" presStyleCnt="0"/>
      <dgm:spPr/>
    </dgm:pt>
    <dgm:pt modelId="{32CAD965-8866-4A0F-B86E-41DD5D85DF4B}" type="pres">
      <dgm:prSet presAssocID="{04BAB377-8F98-4B44-9328-0EFBACE54E4C}" presName="LevelOneTextNode" presStyleLbl="node0" presStyleIdx="0" presStyleCnt="1" custScaleX="1354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CB716C1-34DF-4F9D-8C79-3D894A845576}" type="pres">
      <dgm:prSet presAssocID="{04BAB377-8F98-4B44-9328-0EFBACE54E4C}" presName="level2hierChild" presStyleCnt="0"/>
      <dgm:spPr/>
    </dgm:pt>
    <dgm:pt modelId="{40F1DF8E-E70D-4538-948D-5D89B5DBE48B}" type="pres">
      <dgm:prSet presAssocID="{B2D13AD5-E844-403F-825D-2EC7DAB2CB08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7F633BA6-6303-474A-844F-3A62CCA79C5B}" type="pres">
      <dgm:prSet presAssocID="{B2D13AD5-E844-403F-825D-2EC7DAB2CB08}" presName="connTx" presStyleLbl="parChTrans1D2" presStyleIdx="0" presStyleCnt="5"/>
      <dgm:spPr/>
      <dgm:t>
        <a:bodyPr/>
        <a:lstStyle/>
        <a:p>
          <a:endParaRPr lang="cs-CZ"/>
        </a:p>
      </dgm:t>
    </dgm:pt>
    <dgm:pt modelId="{89D96F88-F179-4C3E-B432-D9118CD0B10F}" type="pres">
      <dgm:prSet presAssocID="{94B14098-3547-40A8-B0C3-78D0440976DF}" presName="root2" presStyleCnt="0"/>
      <dgm:spPr/>
    </dgm:pt>
    <dgm:pt modelId="{34180435-B97F-4A4F-AFC2-C5028E29F4F6}" type="pres">
      <dgm:prSet presAssocID="{94B14098-3547-40A8-B0C3-78D0440976DF}" presName="LevelTwoTextNode" presStyleLbl="node2" presStyleIdx="0" presStyleCnt="5" custScaleX="1263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196FD2-DA35-4DFC-99FA-18E15AA319A9}" type="pres">
      <dgm:prSet presAssocID="{94B14098-3547-40A8-B0C3-78D0440976DF}" presName="level3hierChild" presStyleCnt="0"/>
      <dgm:spPr/>
    </dgm:pt>
    <dgm:pt modelId="{E69801C1-9A15-4B53-958C-E63BD59E126E}" type="pres">
      <dgm:prSet presAssocID="{C4F8FCCC-F0B9-41F5-B0E8-9E989ED7B113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E890216F-9D4E-4625-839E-BDBEA1E9736B}" type="pres">
      <dgm:prSet presAssocID="{C4F8FCCC-F0B9-41F5-B0E8-9E989ED7B113}" presName="connTx" presStyleLbl="parChTrans1D2" presStyleIdx="1" presStyleCnt="5"/>
      <dgm:spPr/>
      <dgm:t>
        <a:bodyPr/>
        <a:lstStyle/>
        <a:p>
          <a:endParaRPr lang="cs-CZ"/>
        </a:p>
      </dgm:t>
    </dgm:pt>
    <dgm:pt modelId="{5840FFE0-8078-44A1-822C-810B0456E1AA}" type="pres">
      <dgm:prSet presAssocID="{7DEC8D7F-23F4-451B-A2B8-1F1A18B03F5F}" presName="root2" presStyleCnt="0"/>
      <dgm:spPr/>
    </dgm:pt>
    <dgm:pt modelId="{66D82ED1-B929-4936-8894-D8FF6F2B1CEE}" type="pres">
      <dgm:prSet presAssocID="{7DEC8D7F-23F4-451B-A2B8-1F1A18B03F5F}" presName="LevelTwoTextNode" presStyleLbl="node2" presStyleIdx="1" presStyleCnt="5" custScaleX="13141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8F18C80-E03F-47DA-BE2B-A801326E3551}" type="pres">
      <dgm:prSet presAssocID="{7DEC8D7F-23F4-451B-A2B8-1F1A18B03F5F}" presName="level3hierChild" presStyleCnt="0"/>
      <dgm:spPr/>
    </dgm:pt>
    <dgm:pt modelId="{0EDBC41B-B16E-434C-8519-A239FD99D2C5}" type="pres">
      <dgm:prSet presAssocID="{045D6468-F509-4108-B15F-71F46125EC77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0EBB1F6B-6CD9-412A-8AD6-CE04D17CC910}" type="pres">
      <dgm:prSet presAssocID="{045D6468-F509-4108-B15F-71F46125EC77}" presName="connTx" presStyleLbl="parChTrans1D2" presStyleIdx="2" presStyleCnt="5"/>
      <dgm:spPr/>
      <dgm:t>
        <a:bodyPr/>
        <a:lstStyle/>
        <a:p>
          <a:endParaRPr lang="cs-CZ"/>
        </a:p>
      </dgm:t>
    </dgm:pt>
    <dgm:pt modelId="{D129EC84-A53C-45CE-948C-0DFBDC16DEA8}" type="pres">
      <dgm:prSet presAssocID="{D360C78D-AB21-4631-9408-F0AA394D5937}" presName="root2" presStyleCnt="0"/>
      <dgm:spPr/>
    </dgm:pt>
    <dgm:pt modelId="{069559E7-AB5A-4509-93DC-B16A71379DC3}" type="pres">
      <dgm:prSet presAssocID="{D360C78D-AB21-4631-9408-F0AA394D5937}" presName="LevelTwoTextNode" presStyleLbl="node2" presStyleIdx="2" presStyleCnt="5" custScaleX="1314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03035B-4E50-416E-82C0-169A8C15F4E8}" type="pres">
      <dgm:prSet presAssocID="{D360C78D-AB21-4631-9408-F0AA394D5937}" presName="level3hierChild" presStyleCnt="0"/>
      <dgm:spPr/>
    </dgm:pt>
    <dgm:pt modelId="{66D61522-94C8-44D9-8056-2763F23DFFAB}" type="pres">
      <dgm:prSet presAssocID="{7F4EF5D4-8F08-4056-BD70-B5D9B9822758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CA8D27B7-5F4A-4C19-B04D-31D9748CF023}" type="pres">
      <dgm:prSet presAssocID="{7F4EF5D4-8F08-4056-BD70-B5D9B9822758}" presName="connTx" presStyleLbl="parChTrans1D2" presStyleIdx="3" presStyleCnt="5"/>
      <dgm:spPr/>
      <dgm:t>
        <a:bodyPr/>
        <a:lstStyle/>
        <a:p>
          <a:endParaRPr lang="cs-CZ"/>
        </a:p>
      </dgm:t>
    </dgm:pt>
    <dgm:pt modelId="{73444A2A-EBF6-449C-BD75-9C65C30FD9E5}" type="pres">
      <dgm:prSet presAssocID="{2C63BC51-A50E-46EE-9EAB-3826A15F1AF8}" presName="root2" presStyleCnt="0"/>
      <dgm:spPr/>
    </dgm:pt>
    <dgm:pt modelId="{3464737C-BAB1-4499-82BB-35424FEF5813}" type="pres">
      <dgm:prSet presAssocID="{2C63BC51-A50E-46EE-9EAB-3826A15F1AF8}" presName="LevelTwoTextNode" presStyleLbl="node2" presStyleIdx="3" presStyleCnt="5" custScaleX="13141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D76F2D-161A-48D7-BD6E-3CB299EC5A7E}" type="pres">
      <dgm:prSet presAssocID="{2C63BC51-A50E-46EE-9EAB-3826A15F1AF8}" presName="level3hierChild" presStyleCnt="0"/>
      <dgm:spPr/>
    </dgm:pt>
    <dgm:pt modelId="{A200C351-5838-40B5-A2A0-0E3815079819}" type="pres">
      <dgm:prSet presAssocID="{FDD459B2-3564-466D-96CF-2F67B9FDB53C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49CD142F-342F-4E15-98A4-7D217D160193}" type="pres">
      <dgm:prSet presAssocID="{FDD459B2-3564-466D-96CF-2F67B9FDB53C}" presName="connTx" presStyleLbl="parChTrans1D2" presStyleIdx="4" presStyleCnt="5"/>
      <dgm:spPr/>
      <dgm:t>
        <a:bodyPr/>
        <a:lstStyle/>
        <a:p>
          <a:endParaRPr lang="cs-CZ"/>
        </a:p>
      </dgm:t>
    </dgm:pt>
    <dgm:pt modelId="{F7FD7DEA-5D71-4371-9FB0-C0261C7FC8FD}" type="pres">
      <dgm:prSet presAssocID="{53FF39E7-E9B0-493C-A1D4-72390CF21EB5}" presName="root2" presStyleCnt="0"/>
      <dgm:spPr/>
    </dgm:pt>
    <dgm:pt modelId="{C7DB446A-762C-41E0-AD4C-BC89F3BA9055}" type="pres">
      <dgm:prSet presAssocID="{53FF39E7-E9B0-493C-A1D4-72390CF21EB5}" presName="LevelTwoTextNode" presStyleLbl="node2" presStyleIdx="4" presStyleCnt="5" custScaleX="173996" custScaleY="13801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53AE96-67D2-40CF-B35B-4FE31E358467}" type="pres">
      <dgm:prSet presAssocID="{53FF39E7-E9B0-493C-A1D4-72390CF21EB5}" presName="level3hierChild" presStyleCnt="0"/>
      <dgm:spPr/>
    </dgm:pt>
  </dgm:ptLst>
  <dgm:cxnLst>
    <dgm:cxn modelId="{B77AEFC4-4FC5-4CF5-B288-8CA0899797B6}" type="presOf" srcId="{B2D13AD5-E844-403F-825D-2EC7DAB2CB08}" destId="{7F633BA6-6303-474A-844F-3A62CCA79C5B}" srcOrd="1" destOrd="0" presId="urn:microsoft.com/office/officeart/2005/8/layout/hierarchy2"/>
    <dgm:cxn modelId="{CD04947F-0640-4DDA-AB04-AF3582591C8C}" type="presOf" srcId="{94B14098-3547-40A8-B0C3-78D0440976DF}" destId="{34180435-B97F-4A4F-AFC2-C5028E29F4F6}" srcOrd="0" destOrd="0" presId="urn:microsoft.com/office/officeart/2005/8/layout/hierarchy2"/>
    <dgm:cxn modelId="{D92D1CA4-B7C3-4740-B83B-E51F9D6E6BC2}" type="presOf" srcId="{B2D13AD5-E844-403F-825D-2EC7DAB2CB08}" destId="{40F1DF8E-E70D-4538-948D-5D89B5DBE48B}" srcOrd="0" destOrd="0" presId="urn:microsoft.com/office/officeart/2005/8/layout/hierarchy2"/>
    <dgm:cxn modelId="{593AA159-B822-47E3-B737-B165F4D6729B}" srcId="{04BAB377-8F98-4B44-9328-0EFBACE54E4C}" destId="{94B14098-3547-40A8-B0C3-78D0440976DF}" srcOrd="0" destOrd="0" parTransId="{B2D13AD5-E844-403F-825D-2EC7DAB2CB08}" sibTransId="{42993565-F886-4BFE-A5F2-19A94C861814}"/>
    <dgm:cxn modelId="{36156BCE-1550-43A3-A11A-853676EB63F5}" type="presOf" srcId="{C4F8FCCC-F0B9-41F5-B0E8-9E989ED7B113}" destId="{E69801C1-9A15-4B53-958C-E63BD59E126E}" srcOrd="0" destOrd="0" presId="urn:microsoft.com/office/officeart/2005/8/layout/hierarchy2"/>
    <dgm:cxn modelId="{AB355B22-52EE-40AA-9D52-1791F304C5C2}" srcId="{04BAB377-8F98-4B44-9328-0EFBACE54E4C}" destId="{D360C78D-AB21-4631-9408-F0AA394D5937}" srcOrd="2" destOrd="0" parTransId="{045D6468-F509-4108-B15F-71F46125EC77}" sibTransId="{6DA9BF79-76AD-4D8C-AEF9-EE74A2494882}"/>
    <dgm:cxn modelId="{00E7A333-1F6C-4DFE-BF5A-1EBD5F04D23A}" type="presOf" srcId="{045D6468-F509-4108-B15F-71F46125EC77}" destId="{0EBB1F6B-6CD9-412A-8AD6-CE04D17CC910}" srcOrd="1" destOrd="0" presId="urn:microsoft.com/office/officeart/2005/8/layout/hierarchy2"/>
    <dgm:cxn modelId="{CABBE713-E9AB-466F-A5A5-2AC76554343F}" srcId="{04BAB377-8F98-4B44-9328-0EFBACE54E4C}" destId="{7DEC8D7F-23F4-451B-A2B8-1F1A18B03F5F}" srcOrd="1" destOrd="0" parTransId="{C4F8FCCC-F0B9-41F5-B0E8-9E989ED7B113}" sibTransId="{5178384B-27B1-436C-A113-DC9F4C8C479C}"/>
    <dgm:cxn modelId="{95548D23-781F-4873-840E-E39E3B15240E}" srcId="{DCC52E52-20F0-4F64-A019-612A41BA9B48}" destId="{04BAB377-8F98-4B44-9328-0EFBACE54E4C}" srcOrd="0" destOrd="0" parTransId="{1B115738-C5DB-446E-842B-A85B0ACE6507}" sibTransId="{74A4BB55-54DA-4822-B7A7-B76B36FA0F8B}"/>
    <dgm:cxn modelId="{4A20568A-FCCE-4F38-A35A-C54E0F2CD88A}" type="presOf" srcId="{2C63BC51-A50E-46EE-9EAB-3826A15F1AF8}" destId="{3464737C-BAB1-4499-82BB-35424FEF5813}" srcOrd="0" destOrd="0" presId="urn:microsoft.com/office/officeart/2005/8/layout/hierarchy2"/>
    <dgm:cxn modelId="{95FD22BD-540E-4138-9AB4-67A59AC24AD7}" type="presOf" srcId="{DCC52E52-20F0-4F64-A019-612A41BA9B48}" destId="{B92C9388-3C61-44A9-AF8C-0A0033346C8C}" srcOrd="0" destOrd="0" presId="urn:microsoft.com/office/officeart/2005/8/layout/hierarchy2"/>
    <dgm:cxn modelId="{7A265F47-D04E-4489-846F-1FE75B26FCC1}" type="presOf" srcId="{7F4EF5D4-8F08-4056-BD70-B5D9B9822758}" destId="{CA8D27B7-5F4A-4C19-B04D-31D9748CF023}" srcOrd="1" destOrd="0" presId="urn:microsoft.com/office/officeart/2005/8/layout/hierarchy2"/>
    <dgm:cxn modelId="{80F23992-917E-4643-9461-CCAF5C888F43}" type="presOf" srcId="{FDD459B2-3564-466D-96CF-2F67B9FDB53C}" destId="{A200C351-5838-40B5-A2A0-0E3815079819}" srcOrd="0" destOrd="0" presId="urn:microsoft.com/office/officeart/2005/8/layout/hierarchy2"/>
    <dgm:cxn modelId="{086BE687-4ED2-4D6A-8F57-35E759353611}" type="presOf" srcId="{D360C78D-AB21-4631-9408-F0AA394D5937}" destId="{069559E7-AB5A-4509-93DC-B16A71379DC3}" srcOrd="0" destOrd="0" presId="urn:microsoft.com/office/officeart/2005/8/layout/hierarchy2"/>
    <dgm:cxn modelId="{EAFB0DD6-8913-4C4C-91EF-922C74DCFE03}" type="presOf" srcId="{045D6468-F509-4108-B15F-71F46125EC77}" destId="{0EDBC41B-B16E-434C-8519-A239FD99D2C5}" srcOrd="0" destOrd="0" presId="urn:microsoft.com/office/officeart/2005/8/layout/hierarchy2"/>
    <dgm:cxn modelId="{1B05D291-6B99-4A71-96F7-97A851F35811}" type="presOf" srcId="{53FF39E7-E9B0-493C-A1D4-72390CF21EB5}" destId="{C7DB446A-762C-41E0-AD4C-BC89F3BA9055}" srcOrd="0" destOrd="0" presId="urn:microsoft.com/office/officeart/2005/8/layout/hierarchy2"/>
    <dgm:cxn modelId="{23F7448B-86DA-437B-A055-89030F5B1AA3}" srcId="{04BAB377-8F98-4B44-9328-0EFBACE54E4C}" destId="{53FF39E7-E9B0-493C-A1D4-72390CF21EB5}" srcOrd="4" destOrd="0" parTransId="{FDD459B2-3564-466D-96CF-2F67B9FDB53C}" sibTransId="{F53BFEA6-E709-438F-91AE-5F122890D747}"/>
    <dgm:cxn modelId="{387B0279-5C02-4646-903C-8957E8B04F11}" type="presOf" srcId="{7DEC8D7F-23F4-451B-A2B8-1F1A18B03F5F}" destId="{66D82ED1-B929-4936-8894-D8FF6F2B1CEE}" srcOrd="0" destOrd="0" presId="urn:microsoft.com/office/officeart/2005/8/layout/hierarchy2"/>
    <dgm:cxn modelId="{840E9C2D-8BF7-481A-BEFA-2FD81E15500B}" type="presOf" srcId="{04BAB377-8F98-4B44-9328-0EFBACE54E4C}" destId="{32CAD965-8866-4A0F-B86E-41DD5D85DF4B}" srcOrd="0" destOrd="0" presId="urn:microsoft.com/office/officeart/2005/8/layout/hierarchy2"/>
    <dgm:cxn modelId="{F210EE46-B8E2-4BDF-A2CE-228F4273EAAB}" type="presOf" srcId="{C4F8FCCC-F0B9-41F5-B0E8-9E989ED7B113}" destId="{E890216F-9D4E-4625-839E-BDBEA1E9736B}" srcOrd="1" destOrd="0" presId="urn:microsoft.com/office/officeart/2005/8/layout/hierarchy2"/>
    <dgm:cxn modelId="{68C3F4CF-EC18-41EE-A990-6175161B2C43}" type="presOf" srcId="{7F4EF5D4-8F08-4056-BD70-B5D9B9822758}" destId="{66D61522-94C8-44D9-8056-2763F23DFFAB}" srcOrd="0" destOrd="0" presId="urn:microsoft.com/office/officeart/2005/8/layout/hierarchy2"/>
    <dgm:cxn modelId="{97708488-A75D-4E6F-90AA-900C852BE538}" srcId="{04BAB377-8F98-4B44-9328-0EFBACE54E4C}" destId="{2C63BC51-A50E-46EE-9EAB-3826A15F1AF8}" srcOrd="3" destOrd="0" parTransId="{7F4EF5D4-8F08-4056-BD70-B5D9B9822758}" sibTransId="{A0990180-2119-46EA-BB01-0B5B69FF419C}"/>
    <dgm:cxn modelId="{BFD2DDB3-AA8F-4C08-9380-386D932A0D1A}" type="presOf" srcId="{FDD459B2-3564-466D-96CF-2F67B9FDB53C}" destId="{49CD142F-342F-4E15-98A4-7D217D160193}" srcOrd="1" destOrd="0" presId="urn:microsoft.com/office/officeart/2005/8/layout/hierarchy2"/>
    <dgm:cxn modelId="{1AE95763-CA40-4242-846E-A92260CA3AAE}" type="presParOf" srcId="{B92C9388-3C61-44A9-AF8C-0A0033346C8C}" destId="{3FA24C4A-615D-4DFC-9C9F-C67DB97800DF}" srcOrd="0" destOrd="0" presId="urn:microsoft.com/office/officeart/2005/8/layout/hierarchy2"/>
    <dgm:cxn modelId="{AD8FEE4F-A378-41B7-81D7-8D8BECC1EFEE}" type="presParOf" srcId="{3FA24C4A-615D-4DFC-9C9F-C67DB97800DF}" destId="{32CAD965-8866-4A0F-B86E-41DD5D85DF4B}" srcOrd="0" destOrd="0" presId="urn:microsoft.com/office/officeart/2005/8/layout/hierarchy2"/>
    <dgm:cxn modelId="{CAD8495A-8F7F-42C9-9649-E58ECE6CAB1F}" type="presParOf" srcId="{3FA24C4A-615D-4DFC-9C9F-C67DB97800DF}" destId="{BCB716C1-34DF-4F9D-8C79-3D894A845576}" srcOrd="1" destOrd="0" presId="urn:microsoft.com/office/officeart/2005/8/layout/hierarchy2"/>
    <dgm:cxn modelId="{CCF1462F-3C7E-4C62-8048-0B63F5B4BC0A}" type="presParOf" srcId="{BCB716C1-34DF-4F9D-8C79-3D894A845576}" destId="{40F1DF8E-E70D-4538-948D-5D89B5DBE48B}" srcOrd="0" destOrd="0" presId="urn:microsoft.com/office/officeart/2005/8/layout/hierarchy2"/>
    <dgm:cxn modelId="{67D0CABD-D42C-4662-A409-9F3DA5E7174C}" type="presParOf" srcId="{40F1DF8E-E70D-4538-948D-5D89B5DBE48B}" destId="{7F633BA6-6303-474A-844F-3A62CCA79C5B}" srcOrd="0" destOrd="0" presId="urn:microsoft.com/office/officeart/2005/8/layout/hierarchy2"/>
    <dgm:cxn modelId="{228A635F-9681-465E-B552-2656841FC19B}" type="presParOf" srcId="{BCB716C1-34DF-4F9D-8C79-3D894A845576}" destId="{89D96F88-F179-4C3E-B432-D9118CD0B10F}" srcOrd="1" destOrd="0" presId="urn:microsoft.com/office/officeart/2005/8/layout/hierarchy2"/>
    <dgm:cxn modelId="{8F2DAC2A-048E-4743-8D19-D1CFCBA88CF8}" type="presParOf" srcId="{89D96F88-F179-4C3E-B432-D9118CD0B10F}" destId="{34180435-B97F-4A4F-AFC2-C5028E29F4F6}" srcOrd="0" destOrd="0" presId="urn:microsoft.com/office/officeart/2005/8/layout/hierarchy2"/>
    <dgm:cxn modelId="{3370DCB2-9C9D-49E6-9F54-900E88FCAF6D}" type="presParOf" srcId="{89D96F88-F179-4C3E-B432-D9118CD0B10F}" destId="{70196FD2-DA35-4DFC-99FA-18E15AA319A9}" srcOrd="1" destOrd="0" presId="urn:microsoft.com/office/officeart/2005/8/layout/hierarchy2"/>
    <dgm:cxn modelId="{CED82578-84F5-49D3-B5D1-75340CB0405B}" type="presParOf" srcId="{BCB716C1-34DF-4F9D-8C79-3D894A845576}" destId="{E69801C1-9A15-4B53-958C-E63BD59E126E}" srcOrd="2" destOrd="0" presId="urn:microsoft.com/office/officeart/2005/8/layout/hierarchy2"/>
    <dgm:cxn modelId="{D1A9EDD0-1058-4725-B398-1984E2C6EF95}" type="presParOf" srcId="{E69801C1-9A15-4B53-958C-E63BD59E126E}" destId="{E890216F-9D4E-4625-839E-BDBEA1E9736B}" srcOrd="0" destOrd="0" presId="urn:microsoft.com/office/officeart/2005/8/layout/hierarchy2"/>
    <dgm:cxn modelId="{2BAF60F8-AF2A-426E-BD2F-337189E51BEA}" type="presParOf" srcId="{BCB716C1-34DF-4F9D-8C79-3D894A845576}" destId="{5840FFE0-8078-44A1-822C-810B0456E1AA}" srcOrd="3" destOrd="0" presId="urn:microsoft.com/office/officeart/2005/8/layout/hierarchy2"/>
    <dgm:cxn modelId="{934181B1-6068-4EDB-BC93-8174D49EAD5F}" type="presParOf" srcId="{5840FFE0-8078-44A1-822C-810B0456E1AA}" destId="{66D82ED1-B929-4936-8894-D8FF6F2B1CEE}" srcOrd="0" destOrd="0" presId="urn:microsoft.com/office/officeart/2005/8/layout/hierarchy2"/>
    <dgm:cxn modelId="{E86FDD20-6599-4152-803F-A9B6E1B04FF8}" type="presParOf" srcId="{5840FFE0-8078-44A1-822C-810B0456E1AA}" destId="{78F18C80-E03F-47DA-BE2B-A801326E3551}" srcOrd="1" destOrd="0" presId="urn:microsoft.com/office/officeart/2005/8/layout/hierarchy2"/>
    <dgm:cxn modelId="{5C32648D-35F5-41FE-8CC1-E8E664D2A062}" type="presParOf" srcId="{BCB716C1-34DF-4F9D-8C79-3D894A845576}" destId="{0EDBC41B-B16E-434C-8519-A239FD99D2C5}" srcOrd="4" destOrd="0" presId="urn:microsoft.com/office/officeart/2005/8/layout/hierarchy2"/>
    <dgm:cxn modelId="{534A50C6-3AD9-42B6-9951-0BAC348EF1DA}" type="presParOf" srcId="{0EDBC41B-B16E-434C-8519-A239FD99D2C5}" destId="{0EBB1F6B-6CD9-412A-8AD6-CE04D17CC910}" srcOrd="0" destOrd="0" presId="urn:microsoft.com/office/officeart/2005/8/layout/hierarchy2"/>
    <dgm:cxn modelId="{BBC64F1F-65FB-4DF8-875E-34427F096141}" type="presParOf" srcId="{BCB716C1-34DF-4F9D-8C79-3D894A845576}" destId="{D129EC84-A53C-45CE-948C-0DFBDC16DEA8}" srcOrd="5" destOrd="0" presId="urn:microsoft.com/office/officeart/2005/8/layout/hierarchy2"/>
    <dgm:cxn modelId="{EB6DF62D-D660-4B54-B9F2-296F141A343B}" type="presParOf" srcId="{D129EC84-A53C-45CE-948C-0DFBDC16DEA8}" destId="{069559E7-AB5A-4509-93DC-B16A71379DC3}" srcOrd="0" destOrd="0" presId="urn:microsoft.com/office/officeart/2005/8/layout/hierarchy2"/>
    <dgm:cxn modelId="{BE0457C4-3E85-414E-95E4-41CB54AF68B3}" type="presParOf" srcId="{D129EC84-A53C-45CE-948C-0DFBDC16DEA8}" destId="{6F03035B-4E50-416E-82C0-169A8C15F4E8}" srcOrd="1" destOrd="0" presId="urn:microsoft.com/office/officeart/2005/8/layout/hierarchy2"/>
    <dgm:cxn modelId="{68801A00-DFF6-4952-9C63-588B90764206}" type="presParOf" srcId="{BCB716C1-34DF-4F9D-8C79-3D894A845576}" destId="{66D61522-94C8-44D9-8056-2763F23DFFAB}" srcOrd="6" destOrd="0" presId="urn:microsoft.com/office/officeart/2005/8/layout/hierarchy2"/>
    <dgm:cxn modelId="{5D7565A5-B7D7-4621-B9AB-2994678015AA}" type="presParOf" srcId="{66D61522-94C8-44D9-8056-2763F23DFFAB}" destId="{CA8D27B7-5F4A-4C19-B04D-31D9748CF023}" srcOrd="0" destOrd="0" presId="urn:microsoft.com/office/officeart/2005/8/layout/hierarchy2"/>
    <dgm:cxn modelId="{A26AA114-7FF7-4DE0-8B85-DB05C13461F5}" type="presParOf" srcId="{BCB716C1-34DF-4F9D-8C79-3D894A845576}" destId="{73444A2A-EBF6-449C-BD75-9C65C30FD9E5}" srcOrd="7" destOrd="0" presId="urn:microsoft.com/office/officeart/2005/8/layout/hierarchy2"/>
    <dgm:cxn modelId="{BBB4C55E-0D65-41E4-ACED-5E1C54DE6B6F}" type="presParOf" srcId="{73444A2A-EBF6-449C-BD75-9C65C30FD9E5}" destId="{3464737C-BAB1-4499-82BB-35424FEF5813}" srcOrd="0" destOrd="0" presId="urn:microsoft.com/office/officeart/2005/8/layout/hierarchy2"/>
    <dgm:cxn modelId="{754938DF-ECD0-4D9B-9380-53C8E10E6C80}" type="presParOf" srcId="{73444A2A-EBF6-449C-BD75-9C65C30FD9E5}" destId="{A4D76F2D-161A-48D7-BD6E-3CB299EC5A7E}" srcOrd="1" destOrd="0" presId="urn:microsoft.com/office/officeart/2005/8/layout/hierarchy2"/>
    <dgm:cxn modelId="{4BE0CCEB-DEB9-4548-9251-459A3E236C58}" type="presParOf" srcId="{BCB716C1-34DF-4F9D-8C79-3D894A845576}" destId="{A200C351-5838-40B5-A2A0-0E3815079819}" srcOrd="8" destOrd="0" presId="urn:microsoft.com/office/officeart/2005/8/layout/hierarchy2"/>
    <dgm:cxn modelId="{D1FD01C4-A017-4C1E-92F8-CDF9BA0F77BF}" type="presParOf" srcId="{A200C351-5838-40B5-A2A0-0E3815079819}" destId="{49CD142F-342F-4E15-98A4-7D217D160193}" srcOrd="0" destOrd="0" presId="urn:microsoft.com/office/officeart/2005/8/layout/hierarchy2"/>
    <dgm:cxn modelId="{4EA58B78-7721-4994-91F5-47F42E79020B}" type="presParOf" srcId="{BCB716C1-34DF-4F9D-8C79-3D894A845576}" destId="{F7FD7DEA-5D71-4371-9FB0-C0261C7FC8FD}" srcOrd="9" destOrd="0" presId="urn:microsoft.com/office/officeart/2005/8/layout/hierarchy2"/>
    <dgm:cxn modelId="{7D6A02AF-71DB-41C3-89E5-08E931596262}" type="presParOf" srcId="{F7FD7DEA-5D71-4371-9FB0-C0261C7FC8FD}" destId="{C7DB446A-762C-41E0-AD4C-BC89F3BA9055}" srcOrd="0" destOrd="0" presId="urn:microsoft.com/office/officeart/2005/8/layout/hierarchy2"/>
    <dgm:cxn modelId="{518DD310-1536-4ECE-B25C-1F37FBECE546}" type="presParOf" srcId="{F7FD7DEA-5D71-4371-9FB0-C0261C7FC8FD}" destId="{7E53AE96-67D2-40CF-B35B-4FE31E3584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C52E52-20F0-4F64-A019-612A41BA9B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AB377-8F98-4B44-9328-0EFBACE54E4C}">
      <dgm:prSet phldrT="[Text]" custT="1"/>
      <dgm:spPr/>
      <dgm:t>
        <a:bodyPr/>
        <a:lstStyle/>
        <a:p>
          <a:r>
            <a:rPr lang="cs-CZ" sz="2800" b="1" dirty="0" smtClean="0">
              <a:solidFill>
                <a:srgbClr val="C00000"/>
              </a:solidFill>
            </a:rPr>
            <a:t>Fakturace</a:t>
          </a:r>
          <a:endParaRPr lang="cs-CZ" sz="2800" b="1" dirty="0">
            <a:solidFill>
              <a:srgbClr val="C00000"/>
            </a:solidFill>
          </a:endParaRPr>
        </a:p>
      </dgm:t>
    </dgm:pt>
    <dgm:pt modelId="{1B115738-C5DB-446E-842B-A85B0ACE6507}" type="parTrans" cxnId="{95548D23-781F-4873-840E-E39E3B15240E}">
      <dgm:prSet/>
      <dgm:spPr/>
      <dgm:t>
        <a:bodyPr/>
        <a:lstStyle/>
        <a:p>
          <a:endParaRPr lang="cs-CZ"/>
        </a:p>
      </dgm:t>
    </dgm:pt>
    <dgm:pt modelId="{74A4BB55-54DA-4822-B7A7-B76B36FA0F8B}" type="sibTrans" cxnId="{95548D23-781F-4873-840E-E39E3B15240E}">
      <dgm:prSet/>
      <dgm:spPr/>
      <dgm:t>
        <a:bodyPr/>
        <a:lstStyle/>
        <a:p>
          <a:endParaRPr lang="cs-CZ"/>
        </a:p>
      </dgm:t>
    </dgm:pt>
    <dgm:pt modelId="{94B14098-3547-40A8-B0C3-78D0440976DF}">
      <dgm:prSet phldrT="[Text]" custT="1"/>
      <dgm:spPr/>
      <dgm:t>
        <a:bodyPr/>
        <a:lstStyle/>
        <a:p>
          <a:r>
            <a:rPr lang="cs-CZ" sz="2400" b="1" dirty="0" smtClean="0">
              <a:solidFill>
                <a:srgbClr val="C00000"/>
              </a:solidFill>
            </a:rPr>
            <a:t>Napřímo ze zásob </a:t>
          </a:r>
        </a:p>
        <a:p>
          <a:r>
            <a:rPr lang="cs-CZ" sz="2000" b="1" dirty="0" smtClean="0">
              <a:solidFill>
                <a:srgbClr val="FFC000"/>
              </a:solidFill>
            </a:rPr>
            <a:t>*8720_Příjem/Výdej</a:t>
          </a:r>
          <a:endParaRPr lang="cs-CZ" sz="2000" b="1" dirty="0">
            <a:solidFill>
              <a:srgbClr val="FFC000"/>
            </a:solidFill>
          </a:endParaRPr>
        </a:p>
      </dgm:t>
    </dgm:pt>
    <dgm:pt modelId="{B2D13AD5-E844-403F-825D-2EC7DAB2CB08}" type="parTrans" cxnId="{593AA159-B822-47E3-B737-B165F4D6729B}">
      <dgm:prSet/>
      <dgm:spPr/>
      <dgm:t>
        <a:bodyPr/>
        <a:lstStyle/>
        <a:p>
          <a:endParaRPr lang="cs-CZ"/>
        </a:p>
      </dgm:t>
    </dgm:pt>
    <dgm:pt modelId="{42993565-F886-4BFE-A5F2-19A94C861814}" type="sibTrans" cxnId="{593AA159-B822-47E3-B737-B165F4D6729B}">
      <dgm:prSet/>
      <dgm:spPr/>
      <dgm:t>
        <a:bodyPr/>
        <a:lstStyle/>
        <a:p>
          <a:endParaRPr lang="cs-CZ"/>
        </a:p>
      </dgm:t>
    </dgm:pt>
    <dgm:pt modelId="{7DEC8D7F-23F4-451B-A2B8-1F1A18B03F5F}">
      <dgm:prSet phldrT="[Text]" custT="1"/>
      <dgm:spPr/>
      <dgm:t>
        <a:bodyPr/>
        <a:lstStyle/>
        <a:p>
          <a:r>
            <a:rPr lang="cs-CZ" sz="2400" b="1" dirty="0" err="1" smtClean="0">
              <a:solidFill>
                <a:srgbClr val="C00000"/>
              </a:solidFill>
            </a:rPr>
            <a:t>Zahlavičkováním</a:t>
          </a:r>
          <a:endParaRPr lang="cs-CZ" sz="2400" b="1" dirty="0" smtClean="0">
            <a:solidFill>
              <a:srgbClr val="C00000"/>
            </a:solidFill>
          </a:endParaRPr>
        </a:p>
        <a:p>
          <a:r>
            <a:rPr lang="cs-CZ" sz="2000" b="1" dirty="0" smtClean="0">
              <a:solidFill>
                <a:srgbClr val="FFC000"/>
              </a:solidFill>
            </a:rPr>
            <a:t>*210_Obchodník</a:t>
          </a:r>
          <a:endParaRPr lang="cs-CZ" sz="3200" b="1" dirty="0">
            <a:solidFill>
              <a:srgbClr val="FFC000"/>
            </a:solidFill>
          </a:endParaRPr>
        </a:p>
      </dgm:t>
    </dgm:pt>
    <dgm:pt modelId="{C4F8FCCC-F0B9-41F5-B0E8-9E989ED7B113}" type="parTrans" cxnId="{CABBE713-E9AB-466F-A5A5-2AC76554343F}">
      <dgm:prSet/>
      <dgm:spPr/>
      <dgm:t>
        <a:bodyPr/>
        <a:lstStyle/>
        <a:p>
          <a:endParaRPr lang="cs-CZ"/>
        </a:p>
      </dgm:t>
    </dgm:pt>
    <dgm:pt modelId="{5178384B-27B1-436C-A113-DC9F4C8C479C}" type="sibTrans" cxnId="{CABBE713-E9AB-466F-A5A5-2AC76554343F}">
      <dgm:prSet/>
      <dgm:spPr/>
      <dgm:t>
        <a:bodyPr/>
        <a:lstStyle/>
        <a:p>
          <a:endParaRPr lang="cs-CZ"/>
        </a:p>
      </dgm:t>
    </dgm:pt>
    <dgm:pt modelId="{53FF39E7-E9B0-493C-A1D4-72390CF21EB5}">
      <dgm:prSet custT="1"/>
      <dgm:spPr/>
      <dgm:t>
        <a:bodyPr/>
        <a:lstStyle/>
        <a:p>
          <a:r>
            <a:rPr lang="cs-CZ" sz="2400" b="1" dirty="0" smtClean="0">
              <a:solidFill>
                <a:srgbClr val="C00000"/>
              </a:solidFill>
            </a:rPr>
            <a:t>Z dodacího listu</a:t>
          </a:r>
        </a:p>
        <a:p>
          <a:r>
            <a:rPr lang="cs-CZ" sz="2000" b="1" dirty="0" smtClean="0">
              <a:solidFill>
                <a:srgbClr val="FFC000"/>
              </a:solidFill>
            </a:rPr>
            <a:t>*210 – tlačítko DL-</a:t>
          </a:r>
          <a:r>
            <a:rPr lang="en-US" sz="2000" b="1" dirty="0" smtClean="0">
              <a:solidFill>
                <a:srgbClr val="FFC000"/>
              </a:solidFill>
            </a:rPr>
            <a:t>&gt;</a:t>
          </a:r>
          <a:r>
            <a:rPr lang="cs-CZ" sz="2000" b="1" dirty="0" smtClean="0">
              <a:solidFill>
                <a:srgbClr val="FFC000"/>
              </a:solidFill>
            </a:rPr>
            <a:t>FA</a:t>
          </a:r>
        </a:p>
        <a:p>
          <a:r>
            <a:rPr lang="cs-CZ" sz="2000" b="1" dirty="0" smtClean="0">
              <a:solidFill>
                <a:srgbClr val="FFC000"/>
              </a:solidFill>
            </a:rPr>
            <a:t>*8757 – tlačítko Fakturuj</a:t>
          </a:r>
          <a:endParaRPr lang="cs-CZ" sz="2400" b="1" dirty="0">
            <a:solidFill>
              <a:srgbClr val="C00000"/>
            </a:solidFill>
          </a:endParaRPr>
        </a:p>
      </dgm:t>
    </dgm:pt>
    <dgm:pt modelId="{FDD459B2-3564-466D-96CF-2F67B9FDB53C}" type="parTrans" cxnId="{23F7448B-86DA-437B-A055-89030F5B1AA3}">
      <dgm:prSet/>
      <dgm:spPr/>
      <dgm:t>
        <a:bodyPr/>
        <a:lstStyle/>
        <a:p>
          <a:endParaRPr lang="cs-CZ"/>
        </a:p>
      </dgm:t>
    </dgm:pt>
    <dgm:pt modelId="{F53BFEA6-E709-438F-91AE-5F122890D747}" type="sibTrans" cxnId="{23F7448B-86DA-437B-A055-89030F5B1AA3}">
      <dgm:prSet/>
      <dgm:spPr/>
      <dgm:t>
        <a:bodyPr/>
        <a:lstStyle/>
        <a:p>
          <a:endParaRPr lang="cs-CZ"/>
        </a:p>
      </dgm:t>
    </dgm:pt>
    <dgm:pt modelId="{B92C9388-3C61-44A9-AF8C-0A0033346C8C}" type="pres">
      <dgm:prSet presAssocID="{DCC52E52-20F0-4F64-A019-612A41BA9B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A24C4A-615D-4DFC-9C9F-C67DB97800DF}" type="pres">
      <dgm:prSet presAssocID="{04BAB377-8F98-4B44-9328-0EFBACE54E4C}" presName="root1" presStyleCnt="0"/>
      <dgm:spPr/>
    </dgm:pt>
    <dgm:pt modelId="{32CAD965-8866-4A0F-B86E-41DD5D85DF4B}" type="pres">
      <dgm:prSet presAssocID="{04BAB377-8F98-4B44-9328-0EFBACE54E4C}" presName="LevelOneTextNode" presStyleLbl="node0" presStyleIdx="0" presStyleCnt="1" custScaleX="70527" custScaleY="52170" custLinFactNeighborX="-17584" custLinFactNeighborY="-93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CB716C1-34DF-4F9D-8C79-3D894A845576}" type="pres">
      <dgm:prSet presAssocID="{04BAB377-8F98-4B44-9328-0EFBACE54E4C}" presName="level2hierChild" presStyleCnt="0"/>
      <dgm:spPr/>
    </dgm:pt>
    <dgm:pt modelId="{40F1DF8E-E70D-4538-948D-5D89B5DBE48B}" type="pres">
      <dgm:prSet presAssocID="{B2D13AD5-E844-403F-825D-2EC7DAB2CB08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7F633BA6-6303-474A-844F-3A62CCA79C5B}" type="pres">
      <dgm:prSet presAssocID="{B2D13AD5-E844-403F-825D-2EC7DAB2CB08}" presName="connTx" presStyleLbl="parChTrans1D2" presStyleIdx="0" presStyleCnt="3"/>
      <dgm:spPr/>
      <dgm:t>
        <a:bodyPr/>
        <a:lstStyle/>
        <a:p>
          <a:endParaRPr lang="cs-CZ"/>
        </a:p>
      </dgm:t>
    </dgm:pt>
    <dgm:pt modelId="{89D96F88-F179-4C3E-B432-D9118CD0B10F}" type="pres">
      <dgm:prSet presAssocID="{94B14098-3547-40A8-B0C3-78D0440976DF}" presName="root2" presStyleCnt="0"/>
      <dgm:spPr/>
    </dgm:pt>
    <dgm:pt modelId="{34180435-B97F-4A4F-AFC2-C5028E29F4F6}" type="pres">
      <dgm:prSet presAssocID="{94B14098-3547-40A8-B0C3-78D0440976DF}" presName="LevelTwoTextNode" presStyleLbl="node2" presStyleIdx="0" presStyleCnt="3" custScaleX="97132" custScaleY="792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196FD2-DA35-4DFC-99FA-18E15AA319A9}" type="pres">
      <dgm:prSet presAssocID="{94B14098-3547-40A8-B0C3-78D0440976DF}" presName="level3hierChild" presStyleCnt="0"/>
      <dgm:spPr/>
    </dgm:pt>
    <dgm:pt modelId="{E69801C1-9A15-4B53-958C-E63BD59E126E}" type="pres">
      <dgm:prSet presAssocID="{C4F8FCCC-F0B9-41F5-B0E8-9E989ED7B113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E890216F-9D4E-4625-839E-BDBEA1E9736B}" type="pres">
      <dgm:prSet presAssocID="{C4F8FCCC-F0B9-41F5-B0E8-9E989ED7B113}" presName="connTx" presStyleLbl="parChTrans1D2" presStyleIdx="1" presStyleCnt="3"/>
      <dgm:spPr/>
      <dgm:t>
        <a:bodyPr/>
        <a:lstStyle/>
        <a:p>
          <a:endParaRPr lang="cs-CZ"/>
        </a:p>
      </dgm:t>
    </dgm:pt>
    <dgm:pt modelId="{5840FFE0-8078-44A1-822C-810B0456E1AA}" type="pres">
      <dgm:prSet presAssocID="{7DEC8D7F-23F4-451B-A2B8-1F1A18B03F5F}" presName="root2" presStyleCnt="0"/>
      <dgm:spPr/>
    </dgm:pt>
    <dgm:pt modelId="{66D82ED1-B929-4936-8894-D8FF6F2B1CEE}" type="pres">
      <dgm:prSet presAssocID="{7DEC8D7F-23F4-451B-A2B8-1F1A18B03F5F}" presName="LevelTwoTextNode" presStyleLbl="node2" presStyleIdx="1" presStyleCnt="3" custScaleX="105020" custScaleY="71943" custLinFactNeighborX="-2617" custLinFactNeighborY="34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8F18C80-E03F-47DA-BE2B-A801326E3551}" type="pres">
      <dgm:prSet presAssocID="{7DEC8D7F-23F4-451B-A2B8-1F1A18B03F5F}" presName="level3hierChild" presStyleCnt="0"/>
      <dgm:spPr/>
    </dgm:pt>
    <dgm:pt modelId="{A200C351-5838-40B5-A2A0-0E3815079819}" type="pres">
      <dgm:prSet presAssocID="{FDD459B2-3564-466D-96CF-2F67B9FDB53C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49CD142F-342F-4E15-98A4-7D217D160193}" type="pres">
      <dgm:prSet presAssocID="{FDD459B2-3564-466D-96CF-2F67B9FDB53C}" presName="connTx" presStyleLbl="parChTrans1D2" presStyleIdx="2" presStyleCnt="3"/>
      <dgm:spPr/>
      <dgm:t>
        <a:bodyPr/>
        <a:lstStyle/>
        <a:p>
          <a:endParaRPr lang="cs-CZ"/>
        </a:p>
      </dgm:t>
    </dgm:pt>
    <dgm:pt modelId="{F7FD7DEA-5D71-4371-9FB0-C0261C7FC8FD}" type="pres">
      <dgm:prSet presAssocID="{53FF39E7-E9B0-493C-A1D4-72390CF21EB5}" presName="root2" presStyleCnt="0"/>
      <dgm:spPr/>
    </dgm:pt>
    <dgm:pt modelId="{C7DB446A-762C-41E0-AD4C-BC89F3BA9055}" type="pres">
      <dgm:prSet presAssocID="{53FF39E7-E9B0-493C-A1D4-72390CF21EB5}" presName="LevelTwoTextNode" presStyleLbl="node2" presStyleIdx="2" presStyleCnt="3" custScaleX="98337" custScaleY="779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53AE96-67D2-40CF-B35B-4FE31E358467}" type="pres">
      <dgm:prSet presAssocID="{53FF39E7-E9B0-493C-A1D4-72390CF21EB5}" presName="level3hierChild" presStyleCnt="0"/>
      <dgm:spPr/>
    </dgm:pt>
  </dgm:ptLst>
  <dgm:cxnLst>
    <dgm:cxn modelId="{AF79ADB4-C3C5-41E6-8D41-3F0642A2ABF0}" type="presOf" srcId="{53FF39E7-E9B0-493C-A1D4-72390CF21EB5}" destId="{C7DB446A-762C-41E0-AD4C-BC89F3BA9055}" srcOrd="0" destOrd="0" presId="urn:microsoft.com/office/officeart/2005/8/layout/hierarchy2"/>
    <dgm:cxn modelId="{92DEA322-6BD1-4157-83E0-3D60542452BF}" type="presOf" srcId="{B2D13AD5-E844-403F-825D-2EC7DAB2CB08}" destId="{7F633BA6-6303-474A-844F-3A62CCA79C5B}" srcOrd="1" destOrd="0" presId="urn:microsoft.com/office/officeart/2005/8/layout/hierarchy2"/>
    <dgm:cxn modelId="{B4D0A601-A029-4B08-8E05-DF782AA7EB29}" type="presOf" srcId="{FDD459B2-3564-466D-96CF-2F67B9FDB53C}" destId="{49CD142F-342F-4E15-98A4-7D217D160193}" srcOrd="1" destOrd="0" presId="urn:microsoft.com/office/officeart/2005/8/layout/hierarchy2"/>
    <dgm:cxn modelId="{23F7448B-86DA-437B-A055-89030F5B1AA3}" srcId="{04BAB377-8F98-4B44-9328-0EFBACE54E4C}" destId="{53FF39E7-E9B0-493C-A1D4-72390CF21EB5}" srcOrd="2" destOrd="0" parTransId="{FDD459B2-3564-466D-96CF-2F67B9FDB53C}" sibTransId="{F53BFEA6-E709-438F-91AE-5F122890D747}"/>
    <dgm:cxn modelId="{95548D23-781F-4873-840E-E39E3B15240E}" srcId="{DCC52E52-20F0-4F64-A019-612A41BA9B48}" destId="{04BAB377-8F98-4B44-9328-0EFBACE54E4C}" srcOrd="0" destOrd="0" parTransId="{1B115738-C5DB-446E-842B-A85B0ACE6507}" sibTransId="{74A4BB55-54DA-4822-B7A7-B76B36FA0F8B}"/>
    <dgm:cxn modelId="{972CCB93-B1F2-4E87-B9E2-BF5B70055CA0}" type="presOf" srcId="{B2D13AD5-E844-403F-825D-2EC7DAB2CB08}" destId="{40F1DF8E-E70D-4538-948D-5D89B5DBE48B}" srcOrd="0" destOrd="0" presId="urn:microsoft.com/office/officeart/2005/8/layout/hierarchy2"/>
    <dgm:cxn modelId="{E5A4A852-4A0A-4AB9-AB4D-9126CD772974}" type="presOf" srcId="{94B14098-3547-40A8-B0C3-78D0440976DF}" destId="{34180435-B97F-4A4F-AFC2-C5028E29F4F6}" srcOrd="0" destOrd="0" presId="urn:microsoft.com/office/officeart/2005/8/layout/hierarchy2"/>
    <dgm:cxn modelId="{CD9C3550-DD4B-4D9B-9517-6D8DC6CED4F8}" type="presOf" srcId="{DCC52E52-20F0-4F64-A019-612A41BA9B48}" destId="{B92C9388-3C61-44A9-AF8C-0A0033346C8C}" srcOrd="0" destOrd="0" presId="urn:microsoft.com/office/officeart/2005/8/layout/hierarchy2"/>
    <dgm:cxn modelId="{481FF6E8-16F3-4BBF-9D91-0A26052895C2}" type="presOf" srcId="{C4F8FCCC-F0B9-41F5-B0E8-9E989ED7B113}" destId="{E890216F-9D4E-4625-839E-BDBEA1E9736B}" srcOrd="1" destOrd="0" presId="urn:microsoft.com/office/officeart/2005/8/layout/hierarchy2"/>
    <dgm:cxn modelId="{1D1FF87E-77E7-46DC-8AEF-993F558A21B3}" type="presOf" srcId="{FDD459B2-3564-466D-96CF-2F67B9FDB53C}" destId="{A200C351-5838-40B5-A2A0-0E3815079819}" srcOrd="0" destOrd="0" presId="urn:microsoft.com/office/officeart/2005/8/layout/hierarchy2"/>
    <dgm:cxn modelId="{7EB45F06-D0CD-4EFB-A9CE-98C03DD56117}" type="presOf" srcId="{C4F8FCCC-F0B9-41F5-B0E8-9E989ED7B113}" destId="{E69801C1-9A15-4B53-958C-E63BD59E126E}" srcOrd="0" destOrd="0" presId="urn:microsoft.com/office/officeart/2005/8/layout/hierarchy2"/>
    <dgm:cxn modelId="{2881069E-4F1E-4D84-B2C5-ED7A8E97980B}" type="presOf" srcId="{7DEC8D7F-23F4-451B-A2B8-1F1A18B03F5F}" destId="{66D82ED1-B929-4936-8894-D8FF6F2B1CEE}" srcOrd="0" destOrd="0" presId="urn:microsoft.com/office/officeart/2005/8/layout/hierarchy2"/>
    <dgm:cxn modelId="{593AA159-B822-47E3-B737-B165F4D6729B}" srcId="{04BAB377-8F98-4B44-9328-0EFBACE54E4C}" destId="{94B14098-3547-40A8-B0C3-78D0440976DF}" srcOrd="0" destOrd="0" parTransId="{B2D13AD5-E844-403F-825D-2EC7DAB2CB08}" sibTransId="{42993565-F886-4BFE-A5F2-19A94C861814}"/>
    <dgm:cxn modelId="{584154DB-0913-47B3-B42F-4AF8A9AC3C5F}" type="presOf" srcId="{04BAB377-8F98-4B44-9328-0EFBACE54E4C}" destId="{32CAD965-8866-4A0F-B86E-41DD5D85DF4B}" srcOrd="0" destOrd="0" presId="urn:microsoft.com/office/officeart/2005/8/layout/hierarchy2"/>
    <dgm:cxn modelId="{CABBE713-E9AB-466F-A5A5-2AC76554343F}" srcId="{04BAB377-8F98-4B44-9328-0EFBACE54E4C}" destId="{7DEC8D7F-23F4-451B-A2B8-1F1A18B03F5F}" srcOrd="1" destOrd="0" parTransId="{C4F8FCCC-F0B9-41F5-B0E8-9E989ED7B113}" sibTransId="{5178384B-27B1-436C-A113-DC9F4C8C479C}"/>
    <dgm:cxn modelId="{50A8877C-701F-4008-838E-A327E8C97225}" type="presParOf" srcId="{B92C9388-3C61-44A9-AF8C-0A0033346C8C}" destId="{3FA24C4A-615D-4DFC-9C9F-C67DB97800DF}" srcOrd="0" destOrd="0" presId="urn:microsoft.com/office/officeart/2005/8/layout/hierarchy2"/>
    <dgm:cxn modelId="{482BF067-8F3C-4DCC-AC7E-9198EB67B968}" type="presParOf" srcId="{3FA24C4A-615D-4DFC-9C9F-C67DB97800DF}" destId="{32CAD965-8866-4A0F-B86E-41DD5D85DF4B}" srcOrd="0" destOrd="0" presId="urn:microsoft.com/office/officeart/2005/8/layout/hierarchy2"/>
    <dgm:cxn modelId="{3CD31821-09DE-48B1-B28B-B9B7063F296E}" type="presParOf" srcId="{3FA24C4A-615D-4DFC-9C9F-C67DB97800DF}" destId="{BCB716C1-34DF-4F9D-8C79-3D894A845576}" srcOrd="1" destOrd="0" presId="urn:microsoft.com/office/officeart/2005/8/layout/hierarchy2"/>
    <dgm:cxn modelId="{2AA18ED9-3400-4436-9717-3B5C35F58D8C}" type="presParOf" srcId="{BCB716C1-34DF-4F9D-8C79-3D894A845576}" destId="{40F1DF8E-E70D-4538-948D-5D89B5DBE48B}" srcOrd="0" destOrd="0" presId="urn:microsoft.com/office/officeart/2005/8/layout/hierarchy2"/>
    <dgm:cxn modelId="{2D8EFC0E-4019-40D1-A4EB-656ED8050184}" type="presParOf" srcId="{40F1DF8E-E70D-4538-948D-5D89B5DBE48B}" destId="{7F633BA6-6303-474A-844F-3A62CCA79C5B}" srcOrd="0" destOrd="0" presId="urn:microsoft.com/office/officeart/2005/8/layout/hierarchy2"/>
    <dgm:cxn modelId="{5CCEBA4E-F53C-42F4-8970-F19B63F978C4}" type="presParOf" srcId="{BCB716C1-34DF-4F9D-8C79-3D894A845576}" destId="{89D96F88-F179-4C3E-B432-D9118CD0B10F}" srcOrd="1" destOrd="0" presId="urn:microsoft.com/office/officeart/2005/8/layout/hierarchy2"/>
    <dgm:cxn modelId="{C7F2978F-D947-40B3-97A2-078B7473BC9D}" type="presParOf" srcId="{89D96F88-F179-4C3E-B432-D9118CD0B10F}" destId="{34180435-B97F-4A4F-AFC2-C5028E29F4F6}" srcOrd="0" destOrd="0" presId="urn:microsoft.com/office/officeart/2005/8/layout/hierarchy2"/>
    <dgm:cxn modelId="{454DCE35-0D05-4466-8E8B-667346D742C4}" type="presParOf" srcId="{89D96F88-F179-4C3E-B432-D9118CD0B10F}" destId="{70196FD2-DA35-4DFC-99FA-18E15AA319A9}" srcOrd="1" destOrd="0" presId="urn:microsoft.com/office/officeart/2005/8/layout/hierarchy2"/>
    <dgm:cxn modelId="{20633C5A-874F-4F55-A731-6F799437FBB2}" type="presParOf" srcId="{BCB716C1-34DF-4F9D-8C79-3D894A845576}" destId="{E69801C1-9A15-4B53-958C-E63BD59E126E}" srcOrd="2" destOrd="0" presId="urn:microsoft.com/office/officeart/2005/8/layout/hierarchy2"/>
    <dgm:cxn modelId="{4E5F4FC1-F753-49F3-B48C-E9132A47E281}" type="presParOf" srcId="{E69801C1-9A15-4B53-958C-E63BD59E126E}" destId="{E890216F-9D4E-4625-839E-BDBEA1E9736B}" srcOrd="0" destOrd="0" presId="urn:microsoft.com/office/officeart/2005/8/layout/hierarchy2"/>
    <dgm:cxn modelId="{7A70925A-E398-4BB8-9DC2-BFDBEFEB0FE9}" type="presParOf" srcId="{BCB716C1-34DF-4F9D-8C79-3D894A845576}" destId="{5840FFE0-8078-44A1-822C-810B0456E1AA}" srcOrd="3" destOrd="0" presId="urn:microsoft.com/office/officeart/2005/8/layout/hierarchy2"/>
    <dgm:cxn modelId="{79316882-5DEB-496C-BE90-E2893F2ED395}" type="presParOf" srcId="{5840FFE0-8078-44A1-822C-810B0456E1AA}" destId="{66D82ED1-B929-4936-8894-D8FF6F2B1CEE}" srcOrd="0" destOrd="0" presId="urn:microsoft.com/office/officeart/2005/8/layout/hierarchy2"/>
    <dgm:cxn modelId="{4DF445B7-8B29-4562-90B7-53E7E6517459}" type="presParOf" srcId="{5840FFE0-8078-44A1-822C-810B0456E1AA}" destId="{78F18C80-E03F-47DA-BE2B-A801326E3551}" srcOrd="1" destOrd="0" presId="urn:microsoft.com/office/officeart/2005/8/layout/hierarchy2"/>
    <dgm:cxn modelId="{FD3E450F-F747-4AEC-8374-DA5A438E42B0}" type="presParOf" srcId="{BCB716C1-34DF-4F9D-8C79-3D894A845576}" destId="{A200C351-5838-40B5-A2A0-0E3815079819}" srcOrd="4" destOrd="0" presId="urn:microsoft.com/office/officeart/2005/8/layout/hierarchy2"/>
    <dgm:cxn modelId="{66027AE1-160A-44C3-A060-BAF46652CBB5}" type="presParOf" srcId="{A200C351-5838-40B5-A2A0-0E3815079819}" destId="{49CD142F-342F-4E15-98A4-7D217D160193}" srcOrd="0" destOrd="0" presId="urn:microsoft.com/office/officeart/2005/8/layout/hierarchy2"/>
    <dgm:cxn modelId="{082B54B8-C990-41BD-A068-D33B073DB568}" type="presParOf" srcId="{BCB716C1-34DF-4F9D-8C79-3D894A845576}" destId="{F7FD7DEA-5D71-4371-9FB0-C0261C7FC8FD}" srcOrd="5" destOrd="0" presId="urn:microsoft.com/office/officeart/2005/8/layout/hierarchy2"/>
    <dgm:cxn modelId="{1D36874D-BEC1-4044-8887-69AEED3C63FD}" type="presParOf" srcId="{F7FD7DEA-5D71-4371-9FB0-C0261C7FC8FD}" destId="{C7DB446A-762C-41E0-AD4C-BC89F3BA9055}" srcOrd="0" destOrd="0" presId="urn:microsoft.com/office/officeart/2005/8/layout/hierarchy2"/>
    <dgm:cxn modelId="{6D01D63D-BCC4-4C57-866C-6901F35DAEF1}" type="presParOf" srcId="{F7FD7DEA-5D71-4371-9FB0-C0261C7FC8FD}" destId="{7E53AE96-67D2-40CF-B35B-4FE31E3584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FFFB2-9024-466C-83BB-BB655F0DAFC1}">
      <dsp:nvSpPr>
        <dsp:cNvPr id="0" name=""/>
        <dsp:cNvSpPr/>
      </dsp:nvSpPr>
      <dsp:spPr>
        <a:xfrm>
          <a:off x="0" y="4989642"/>
          <a:ext cx="5616624" cy="40939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Aplikace *9933_Hromadné importy</a:t>
          </a:r>
          <a:endParaRPr lang="cs-CZ" sz="1800" b="1" kern="1200" dirty="0">
            <a:solidFill>
              <a:srgbClr val="C00000"/>
            </a:solidFill>
          </a:endParaRPr>
        </a:p>
      </dsp:txBody>
      <dsp:txXfrm>
        <a:off x="0" y="4989642"/>
        <a:ext cx="5616624" cy="409396"/>
      </dsp:txXfrm>
    </dsp:sp>
    <dsp:sp modelId="{820A7023-74DD-4F64-BCC9-FE4AE16DCE25}">
      <dsp:nvSpPr>
        <dsp:cNvPr id="0" name=""/>
        <dsp:cNvSpPr/>
      </dsp:nvSpPr>
      <dsp:spPr>
        <a:xfrm rot="10800000">
          <a:off x="0" y="4366132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Aplikace *8747_Cenové akce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4366132"/>
        <a:ext cx="5616624" cy="629651"/>
      </dsp:txXfrm>
    </dsp:sp>
    <dsp:sp modelId="{B3EEED19-AC03-4EE5-B4EA-ABC8462175A4}">
      <dsp:nvSpPr>
        <dsp:cNvPr id="0" name=""/>
        <dsp:cNvSpPr/>
      </dsp:nvSpPr>
      <dsp:spPr>
        <a:xfrm rot="10800000">
          <a:off x="0" y="3742622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IQ_SS_prodejní ceny za různá období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3742622"/>
        <a:ext cx="5616624" cy="629651"/>
      </dsp:txXfrm>
    </dsp:sp>
    <dsp:sp modelId="{9F22B2AD-0978-47B6-8659-C00B2D2277EA}">
      <dsp:nvSpPr>
        <dsp:cNvPr id="0" name=""/>
        <dsp:cNvSpPr/>
      </dsp:nvSpPr>
      <dsp:spPr>
        <a:xfrm rot="10800000">
          <a:off x="0" y="3111405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Zrychlené odhlavičkování faktur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3111405"/>
        <a:ext cx="5616624" cy="629651"/>
      </dsp:txXfrm>
    </dsp:sp>
    <dsp:sp modelId="{2F29DD0D-7487-4407-B87C-28BD5409BF57}">
      <dsp:nvSpPr>
        <dsp:cNvPr id="0" name=""/>
        <dsp:cNvSpPr/>
      </dsp:nvSpPr>
      <dsp:spPr>
        <a:xfrm rot="10800000">
          <a:off x="0" y="2495601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Fakturace ze zásob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2495601"/>
        <a:ext cx="5616624" cy="629651"/>
      </dsp:txXfrm>
    </dsp:sp>
    <dsp:sp modelId="{F5DA0FFF-6828-43D0-81C4-19A9B86DB950}">
      <dsp:nvSpPr>
        <dsp:cNvPr id="0" name=""/>
        <dsp:cNvSpPr/>
      </dsp:nvSpPr>
      <dsp:spPr>
        <a:xfrm rot="10800000">
          <a:off x="0" y="1872091"/>
          <a:ext cx="5616624" cy="6296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IQ položky</a:t>
          </a:r>
          <a:r>
            <a:rPr lang="cs-CZ" sz="1800" kern="1200" dirty="0" smtClean="0"/>
            <a:t> </a:t>
          </a:r>
          <a:endParaRPr lang="cs-CZ" sz="1800" kern="1200" dirty="0"/>
        </a:p>
      </dsp:txBody>
      <dsp:txXfrm rot="10800000">
        <a:off x="0" y="1872091"/>
        <a:ext cx="5616624" cy="629651"/>
      </dsp:txXfrm>
    </dsp:sp>
    <dsp:sp modelId="{F84A0337-40EF-463C-8984-6D71A00DD728}">
      <dsp:nvSpPr>
        <dsp:cNvPr id="0" name=""/>
        <dsp:cNvSpPr/>
      </dsp:nvSpPr>
      <dsp:spPr>
        <a:xfrm rot="10800000">
          <a:off x="0" y="1224138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Vlastnosti položek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1224138"/>
        <a:ext cx="5616624" cy="629651"/>
      </dsp:txXfrm>
    </dsp:sp>
    <dsp:sp modelId="{8D768F00-3F9E-4A67-BCB9-58BC918334D9}">
      <dsp:nvSpPr>
        <dsp:cNvPr id="0" name=""/>
        <dsp:cNvSpPr/>
      </dsp:nvSpPr>
      <dsp:spPr>
        <a:xfrm rot="10800000">
          <a:off x="0" y="634686"/>
          <a:ext cx="5616624" cy="6296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Novinky v aplikaci *8720_Příjem/Výdej</a:t>
          </a:r>
          <a:endParaRPr lang="cs-CZ" sz="1800" kern="1200" dirty="0"/>
        </a:p>
      </dsp:txBody>
      <dsp:txXfrm rot="10800000">
        <a:off x="0" y="634686"/>
        <a:ext cx="5616624" cy="629651"/>
      </dsp:txXfrm>
    </dsp:sp>
    <dsp:sp modelId="{23A3D6B4-D8C6-4DF9-A750-136B5FC8628B}">
      <dsp:nvSpPr>
        <dsp:cNvPr id="0" name=""/>
        <dsp:cNvSpPr/>
      </dsp:nvSpPr>
      <dsp:spPr>
        <a:xfrm rot="10800000">
          <a:off x="0" y="1561"/>
          <a:ext cx="5616624" cy="629651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Novinky v aplikaci *8757_Prohlížení dokladů</a:t>
          </a:r>
          <a:endParaRPr lang="cs-CZ" sz="1800" b="1" kern="1200" dirty="0">
            <a:solidFill>
              <a:srgbClr val="C00000"/>
            </a:solidFill>
          </a:endParaRPr>
        </a:p>
      </dsp:txBody>
      <dsp:txXfrm rot="10800000">
        <a:off x="0" y="1561"/>
        <a:ext cx="5616624" cy="6296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CAD965-8866-4A0F-B86E-41DD5D85DF4B}">
      <dsp:nvSpPr>
        <dsp:cNvPr id="0" name=""/>
        <dsp:cNvSpPr/>
      </dsp:nvSpPr>
      <dsp:spPr>
        <a:xfrm>
          <a:off x="916843" y="2046401"/>
          <a:ext cx="2219680" cy="819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C00000"/>
              </a:solidFill>
            </a:rPr>
            <a:t>Tlačítka</a:t>
          </a:r>
          <a:endParaRPr lang="cs-CZ" sz="3600" b="1" kern="1200" dirty="0">
            <a:solidFill>
              <a:srgbClr val="C00000"/>
            </a:solidFill>
          </a:endParaRPr>
        </a:p>
      </dsp:txBody>
      <dsp:txXfrm>
        <a:off x="916843" y="2046401"/>
        <a:ext cx="2219680" cy="819517"/>
      </dsp:txXfrm>
    </dsp:sp>
    <dsp:sp modelId="{40F1DF8E-E70D-4538-948D-5D89B5DBE48B}">
      <dsp:nvSpPr>
        <dsp:cNvPr id="0" name=""/>
        <dsp:cNvSpPr/>
      </dsp:nvSpPr>
      <dsp:spPr>
        <a:xfrm rot="17268654">
          <a:off x="2392634" y="1420812"/>
          <a:ext cx="2143395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2143395" y="15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7268654">
        <a:off x="3410747" y="1382242"/>
        <a:ext cx="107169" cy="107169"/>
      </dsp:txXfrm>
    </dsp:sp>
    <dsp:sp modelId="{34180435-B97F-4A4F-AFC2-C5028E29F4F6}">
      <dsp:nvSpPr>
        <dsp:cNvPr id="0" name=""/>
        <dsp:cNvSpPr/>
      </dsp:nvSpPr>
      <dsp:spPr>
        <a:xfrm>
          <a:off x="3792139" y="5735"/>
          <a:ext cx="2071085" cy="819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C00000"/>
              </a:solidFill>
            </a:rPr>
            <a:t>Načti</a:t>
          </a:r>
          <a:endParaRPr lang="cs-CZ" sz="3200" b="1" kern="1200" dirty="0">
            <a:solidFill>
              <a:srgbClr val="C00000"/>
            </a:solidFill>
          </a:endParaRPr>
        </a:p>
      </dsp:txBody>
      <dsp:txXfrm>
        <a:off x="3792139" y="5735"/>
        <a:ext cx="2071085" cy="819517"/>
      </dsp:txXfrm>
    </dsp:sp>
    <dsp:sp modelId="{E69801C1-9A15-4B53-958C-E63BD59E126E}">
      <dsp:nvSpPr>
        <dsp:cNvPr id="0" name=""/>
        <dsp:cNvSpPr/>
      </dsp:nvSpPr>
      <dsp:spPr>
        <a:xfrm rot="18050180">
          <a:off x="2824817" y="1892035"/>
          <a:ext cx="1279029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1279029" y="15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050180">
        <a:off x="3432356" y="1875074"/>
        <a:ext cx="63951" cy="63951"/>
      </dsp:txXfrm>
    </dsp:sp>
    <dsp:sp modelId="{66D82ED1-B929-4936-8894-D8FF6F2B1CEE}">
      <dsp:nvSpPr>
        <dsp:cNvPr id="0" name=""/>
        <dsp:cNvSpPr/>
      </dsp:nvSpPr>
      <dsp:spPr>
        <a:xfrm>
          <a:off x="3792139" y="948181"/>
          <a:ext cx="2153955" cy="819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C00000"/>
              </a:solidFill>
            </a:rPr>
            <a:t>Reset</a:t>
          </a:r>
          <a:endParaRPr lang="cs-CZ" sz="3200" b="1" kern="1200" dirty="0">
            <a:solidFill>
              <a:srgbClr val="C00000"/>
            </a:solidFill>
          </a:endParaRPr>
        </a:p>
      </dsp:txBody>
      <dsp:txXfrm>
        <a:off x="3792139" y="948181"/>
        <a:ext cx="2153955" cy="819517"/>
      </dsp:txXfrm>
    </dsp:sp>
    <dsp:sp modelId="{0EDBC41B-B16E-434C-8519-A239FD99D2C5}">
      <dsp:nvSpPr>
        <dsp:cNvPr id="0" name=""/>
        <dsp:cNvSpPr/>
      </dsp:nvSpPr>
      <dsp:spPr>
        <a:xfrm rot="20798061">
          <a:off x="3127398" y="2363258"/>
          <a:ext cx="673866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673866" y="15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798061">
        <a:off x="3447485" y="2361426"/>
        <a:ext cx="33693" cy="33693"/>
      </dsp:txXfrm>
    </dsp:sp>
    <dsp:sp modelId="{069559E7-AB5A-4509-93DC-B16A71379DC3}">
      <dsp:nvSpPr>
        <dsp:cNvPr id="0" name=""/>
        <dsp:cNvSpPr/>
      </dsp:nvSpPr>
      <dsp:spPr>
        <a:xfrm>
          <a:off x="3792139" y="1890627"/>
          <a:ext cx="2153939" cy="819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C00000"/>
              </a:solidFill>
            </a:rPr>
            <a:t>IQ</a:t>
          </a:r>
          <a:endParaRPr lang="cs-CZ" sz="3200" b="1" kern="1200" dirty="0">
            <a:solidFill>
              <a:srgbClr val="C00000"/>
            </a:solidFill>
          </a:endParaRPr>
        </a:p>
      </dsp:txBody>
      <dsp:txXfrm>
        <a:off x="3792139" y="1890627"/>
        <a:ext cx="2153939" cy="819517"/>
      </dsp:txXfrm>
    </dsp:sp>
    <dsp:sp modelId="{66D61522-94C8-44D9-8056-2763F23DFFAB}">
      <dsp:nvSpPr>
        <dsp:cNvPr id="0" name=""/>
        <dsp:cNvSpPr/>
      </dsp:nvSpPr>
      <dsp:spPr>
        <a:xfrm rot="3011525">
          <a:off x="2952305" y="2834481"/>
          <a:ext cx="1024052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1024052" y="15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011525">
        <a:off x="3438730" y="2823894"/>
        <a:ext cx="51202" cy="51202"/>
      </dsp:txXfrm>
    </dsp:sp>
    <dsp:sp modelId="{3464737C-BAB1-4499-82BB-35424FEF5813}">
      <dsp:nvSpPr>
        <dsp:cNvPr id="0" name=""/>
        <dsp:cNvSpPr/>
      </dsp:nvSpPr>
      <dsp:spPr>
        <a:xfrm>
          <a:off x="3792139" y="2833072"/>
          <a:ext cx="2153955" cy="819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C00000"/>
              </a:solidFill>
            </a:rPr>
            <a:t>Fakturuj</a:t>
          </a:r>
          <a:endParaRPr lang="cs-CZ" sz="3200" b="1" kern="1200" dirty="0">
            <a:solidFill>
              <a:srgbClr val="C00000"/>
            </a:solidFill>
          </a:endParaRPr>
        </a:p>
      </dsp:txBody>
      <dsp:txXfrm>
        <a:off x="3792139" y="2833072"/>
        <a:ext cx="2153955" cy="819517"/>
      </dsp:txXfrm>
    </dsp:sp>
    <dsp:sp modelId="{A200C351-5838-40B5-A2A0-0E3815079819}">
      <dsp:nvSpPr>
        <dsp:cNvPr id="0" name=""/>
        <dsp:cNvSpPr/>
      </dsp:nvSpPr>
      <dsp:spPr>
        <a:xfrm rot="4249260">
          <a:off x="2466503" y="3383591"/>
          <a:ext cx="1995656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1995656" y="15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4249260">
        <a:off x="3414440" y="3348714"/>
        <a:ext cx="99782" cy="99782"/>
      </dsp:txXfrm>
    </dsp:sp>
    <dsp:sp modelId="{C7DB446A-762C-41E0-AD4C-BC89F3BA9055}">
      <dsp:nvSpPr>
        <dsp:cNvPr id="0" name=""/>
        <dsp:cNvSpPr/>
      </dsp:nvSpPr>
      <dsp:spPr>
        <a:xfrm>
          <a:off x="3792139" y="3775518"/>
          <a:ext cx="2851856" cy="1131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C00000"/>
              </a:solidFill>
            </a:rPr>
            <a:t>Uprav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FFC000"/>
              </a:solidFill>
            </a:rPr>
            <a:t> Zrychlení akce</a:t>
          </a:r>
          <a:endParaRPr lang="cs-CZ" sz="2400" b="1" kern="1200" dirty="0">
            <a:solidFill>
              <a:srgbClr val="FFC000"/>
            </a:solidFill>
          </a:endParaRPr>
        </a:p>
      </dsp:txBody>
      <dsp:txXfrm>
        <a:off x="3792139" y="3775518"/>
        <a:ext cx="2851856" cy="11310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CAD965-8866-4A0F-B86E-41DD5D85DF4B}">
      <dsp:nvSpPr>
        <dsp:cNvPr id="0" name=""/>
        <dsp:cNvSpPr/>
      </dsp:nvSpPr>
      <dsp:spPr>
        <a:xfrm>
          <a:off x="0" y="1804204"/>
          <a:ext cx="2591617" cy="95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rgbClr val="C00000"/>
              </a:solidFill>
            </a:rPr>
            <a:t>Fakturace</a:t>
          </a:r>
          <a:endParaRPr lang="cs-CZ" sz="2800" b="1" kern="1200" dirty="0">
            <a:solidFill>
              <a:srgbClr val="C00000"/>
            </a:solidFill>
          </a:endParaRPr>
        </a:p>
      </dsp:txBody>
      <dsp:txXfrm>
        <a:off x="0" y="1804204"/>
        <a:ext cx="2591617" cy="958531"/>
      </dsp:txXfrm>
    </dsp:sp>
    <dsp:sp modelId="{40F1DF8E-E70D-4538-948D-5D89B5DBE48B}">
      <dsp:nvSpPr>
        <dsp:cNvPr id="0" name=""/>
        <dsp:cNvSpPr/>
      </dsp:nvSpPr>
      <dsp:spPr>
        <a:xfrm rot="18888735">
          <a:off x="2283746" y="1509973"/>
          <a:ext cx="2085745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2085745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18888735">
        <a:off x="3274475" y="1491491"/>
        <a:ext cx="104287" cy="104287"/>
      </dsp:txXfrm>
    </dsp:sp>
    <dsp:sp modelId="{34180435-B97F-4A4F-AFC2-C5028E29F4F6}">
      <dsp:nvSpPr>
        <dsp:cNvPr id="0" name=""/>
        <dsp:cNvSpPr/>
      </dsp:nvSpPr>
      <dsp:spPr>
        <a:xfrm>
          <a:off x="4061621" y="76147"/>
          <a:ext cx="3569256" cy="1455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C00000"/>
              </a:solidFill>
            </a:rPr>
            <a:t>Napřímo ze zásob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C000"/>
              </a:solidFill>
            </a:rPr>
            <a:t>*8720_Příjem/Výdej</a:t>
          </a:r>
          <a:endParaRPr lang="cs-CZ" sz="2000" b="1" kern="1200" dirty="0">
            <a:solidFill>
              <a:srgbClr val="FFC000"/>
            </a:solidFill>
          </a:endParaRPr>
        </a:p>
      </dsp:txBody>
      <dsp:txXfrm>
        <a:off x="4061621" y="76147"/>
        <a:ext cx="3569256" cy="1455306"/>
      </dsp:txXfrm>
    </dsp:sp>
    <dsp:sp modelId="{E69801C1-9A15-4B53-958C-E63BD59E126E}">
      <dsp:nvSpPr>
        <dsp:cNvPr id="0" name=""/>
        <dsp:cNvSpPr/>
      </dsp:nvSpPr>
      <dsp:spPr>
        <a:xfrm rot="615230">
          <a:off x="2580468" y="2374070"/>
          <a:ext cx="1396136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396136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615230">
        <a:off x="3243633" y="2372829"/>
        <a:ext cx="69806" cy="69806"/>
      </dsp:txXfrm>
    </dsp:sp>
    <dsp:sp modelId="{66D82ED1-B929-4936-8894-D8FF6F2B1CEE}">
      <dsp:nvSpPr>
        <dsp:cNvPr id="0" name=""/>
        <dsp:cNvSpPr/>
      </dsp:nvSpPr>
      <dsp:spPr>
        <a:xfrm>
          <a:off x="3965455" y="1871082"/>
          <a:ext cx="3859112" cy="1321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>
              <a:solidFill>
                <a:srgbClr val="C00000"/>
              </a:solidFill>
            </a:rPr>
            <a:t>Zahlavičkováním</a:t>
          </a:r>
          <a:endParaRPr lang="cs-CZ" sz="2400" b="1" kern="1200" dirty="0" smtClean="0">
            <a:solidFill>
              <a:srgbClr val="C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C000"/>
              </a:solidFill>
            </a:rPr>
            <a:t>*210_Obchodník</a:t>
          </a:r>
          <a:endParaRPr lang="cs-CZ" sz="3200" b="1" kern="1200" dirty="0">
            <a:solidFill>
              <a:srgbClr val="FFC000"/>
            </a:solidFill>
          </a:endParaRPr>
        </a:p>
      </dsp:txBody>
      <dsp:txXfrm>
        <a:off x="3965455" y="1871082"/>
        <a:ext cx="3859112" cy="1321825"/>
      </dsp:txXfrm>
    </dsp:sp>
    <dsp:sp modelId="{A200C351-5838-40B5-A2A0-0E3815079819}">
      <dsp:nvSpPr>
        <dsp:cNvPr id="0" name=""/>
        <dsp:cNvSpPr/>
      </dsp:nvSpPr>
      <dsp:spPr>
        <a:xfrm rot="3079817">
          <a:off x="2150296" y="3168235"/>
          <a:ext cx="2352646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2352646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3079817">
        <a:off x="3267803" y="3143081"/>
        <a:ext cx="117632" cy="117632"/>
      </dsp:txXfrm>
    </dsp:sp>
    <dsp:sp modelId="{C7DB446A-762C-41E0-AD4C-BC89F3BA9055}">
      <dsp:nvSpPr>
        <dsp:cNvPr id="0" name=""/>
        <dsp:cNvSpPr/>
      </dsp:nvSpPr>
      <dsp:spPr>
        <a:xfrm>
          <a:off x="4061621" y="3404475"/>
          <a:ext cx="3613536" cy="1431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C00000"/>
              </a:solidFill>
            </a:rPr>
            <a:t>Z dodacího listu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C000"/>
              </a:solidFill>
            </a:rPr>
            <a:t>*210 – tlačítko DL-</a:t>
          </a:r>
          <a:r>
            <a:rPr lang="en-US" sz="2000" b="1" kern="1200" dirty="0" smtClean="0">
              <a:solidFill>
                <a:srgbClr val="FFC000"/>
              </a:solidFill>
            </a:rPr>
            <a:t>&gt;</a:t>
          </a:r>
          <a:r>
            <a:rPr lang="cs-CZ" sz="2000" b="1" kern="1200" dirty="0" smtClean="0">
              <a:solidFill>
                <a:srgbClr val="FFC000"/>
              </a:solidFill>
            </a:rPr>
            <a:t>FA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C000"/>
              </a:solidFill>
            </a:rPr>
            <a:t>*8757 – tlačítko Fakturuj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4061621" y="3404475"/>
        <a:ext cx="3613536" cy="1431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65229-BE99-4CB2-B6CD-D1CC287F50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3577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8DB2B-BAE3-420F-B2F7-71343E03BD4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76721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0782B-D89E-4B51-A159-5D0E50EC03C7}" type="slidenum">
              <a:rPr lang="cs-CZ"/>
              <a:pPr/>
              <a:t>1</a:t>
            </a:fld>
            <a:endParaRPr lang="cs-CZ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1E13F-29F9-465A-B5C0-E8BBA6140E73}" type="slidenum">
              <a:rPr lang="cs-CZ"/>
              <a:pPr/>
              <a:t>20</a:t>
            </a:fld>
            <a:endParaRPr lang="cs-CZ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6096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6096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810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61950" y="1143000"/>
            <a:ext cx="7162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43" name="Picture 19" descr="winFAS white revers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6975" y="533400"/>
            <a:ext cx="1228725" cy="635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CC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18648" cy="1143000"/>
          </a:xfrm>
        </p:spPr>
        <p:txBody>
          <a:bodyPr/>
          <a:lstStyle/>
          <a:p>
            <a:pPr algn="ctr"/>
            <a:r>
              <a:rPr lang="cs-CZ" sz="4200" b="1" dirty="0" smtClean="0"/>
              <a:t>Zásoby </a:t>
            </a:r>
            <a:br>
              <a:rPr lang="cs-CZ" sz="4200" b="1" dirty="0" smtClean="0"/>
            </a:br>
            <a:r>
              <a:rPr lang="cs-CZ" sz="4200" b="1" dirty="0" smtClean="0"/>
              <a:t>novinky v roce 2013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7924800" cy="1752600"/>
          </a:xfrm>
        </p:spPr>
        <p:txBody>
          <a:bodyPr/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Ing. Bohuslav </a:t>
            </a:r>
            <a:r>
              <a:rPr lang="cs-CZ" sz="2000" dirty="0" smtClean="0"/>
              <a:t>Major</a:t>
            </a:r>
          </a:p>
          <a:p>
            <a:r>
              <a:rPr lang="cs-CZ" sz="2000" dirty="0" smtClean="0"/>
              <a:t>Pavel Jaroš</a:t>
            </a:r>
            <a:endParaRPr lang="cs-CZ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3850" y="762000"/>
            <a:ext cx="374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dirty="0">
                <a:solidFill>
                  <a:srgbClr val="FFCC66"/>
                </a:solidFill>
                <a:latin typeface="Arial" charset="0"/>
              </a:rPr>
              <a:t>Skalský Dvůr </a:t>
            </a:r>
            <a:r>
              <a:rPr lang="cs-CZ" sz="2000" dirty="0" smtClean="0">
                <a:solidFill>
                  <a:srgbClr val="FFCC66"/>
                </a:solidFill>
                <a:latin typeface="Arial" charset="0"/>
              </a:rPr>
              <a:t>25.-26.11.2013</a:t>
            </a:r>
            <a:endParaRPr lang="cs-CZ" sz="2000" dirty="0">
              <a:solidFill>
                <a:srgbClr val="FFCC6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Fakturace (+1423)</a:t>
            </a:r>
            <a:endParaRPr lang="cs-CZ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388424" cy="41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 bwMode="auto">
          <a:xfrm>
            <a:off x="395536" y="4221088"/>
            <a:ext cx="2376264" cy="12961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2771800" y="2204864"/>
            <a:ext cx="1512168" cy="64807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028384" y="4077072"/>
            <a:ext cx="648072" cy="2160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Fakturace (+1423)</a:t>
            </a:r>
            <a:endParaRPr lang="cs-CZ" dirty="0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39" y="2060848"/>
            <a:ext cx="83981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IQ_SS_PC za různá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1396752"/>
          </a:xfrm>
        </p:spPr>
        <p:txBody>
          <a:bodyPr/>
          <a:lstStyle/>
          <a:p>
            <a:r>
              <a:rPr lang="cs-CZ" dirty="0" smtClean="0"/>
              <a:t>V IQ stav skladů lze zobrazit až 3 prodejní ceny pro jednu položku za tři cenová období</a:t>
            </a:r>
          </a:p>
          <a:p>
            <a:r>
              <a:rPr lang="cs-CZ" dirty="0" smtClean="0"/>
              <a:t>Ceny lze zobrazit na jednom řádku</a:t>
            </a:r>
            <a:endParaRPr lang="cs-CZ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5976664" cy="308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 bwMode="auto">
          <a:xfrm>
            <a:off x="1331640" y="3789040"/>
            <a:ext cx="3888432" cy="172819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292080" y="3717032"/>
            <a:ext cx="1800200" cy="29641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Přímá spojovací šipka 8"/>
          <p:cNvCxnSpPr/>
          <p:nvPr/>
        </p:nvCxnSpPr>
        <p:spPr bwMode="auto">
          <a:xfrm>
            <a:off x="5076056" y="2996952"/>
            <a:ext cx="936104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IQ_SS_PC za různá období</a:t>
            </a:r>
            <a:endParaRPr lang="cs-CZ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76864" cy="398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 bwMode="auto">
          <a:xfrm>
            <a:off x="4644008" y="2564904"/>
            <a:ext cx="2232248" cy="21602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Zrychlené odhlavičkování (+1065)</a:t>
            </a:r>
            <a:endParaRPr lang="cs-CZ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000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 bwMode="auto">
          <a:xfrm>
            <a:off x="6804248" y="2708920"/>
            <a:ext cx="720080" cy="2160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96952"/>
            <a:ext cx="21907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 bwMode="auto">
          <a:xfrm>
            <a:off x="3779912" y="4509120"/>
            <a:ext cx="720080" cy="2160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085185"/>
            <a:ext cx="7056784" cy="6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ovací šipka 11"/>
          <p:cNvCxnSpPr>
            <a:endCxn id="28676" idx="2"/>
          </p:cNvCxnSpPr>
          <p:nvPr/>
        </p:nvCxnSpPr>
        <p:spPr bwMode="auto">
          <a:xfrm flipH="1" flipV="1">
            <a:off x="4227215" y="4759077"/>
            <a:ext cx="344785" cy="3261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Cenové Akce (*8747, +1420)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84784"/>
            <a:ext cx="83820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Kusovník (*5554)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Předpis pro výrobu položky</a:t>
            </a:r>
          </a:p>
          <a:p>
            <a:r>
              <a:rPr lang="cs-CZ" dirty="0" smtClean="0"/>
              <a:t>Výčet surovin, nákladu na zpracování a balícího materiálu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7560840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Nákladový, základní a oblastní ceník</a:t>
            </a:r>
            <a:endParaRPr lang="cs-CZ" sz="3200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45420"/>
            <a:ext cx="8382000" cy="28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381000" y="1600200"/>
            <a:ext cx="8367464" cy="19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Nákladový</a:t>
            </a:r>
            <a:r>
              <a:rPr kumimoji="0" lang="cs-CZ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ceník -&gt; minimální cena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800" kern="0" baseline="0" dirty="0" smtClean="0">
                <a:solidFill>
                  <a:schemeClr val="bg1"/>
                </a:solidFill>
                <a:latin typeface="+mn-lt"/>
              </a:rPr>
              <a:t>Základní</a:t>
            </a:r>
            <a:r>
              <a:rPr lang="cs-CZ" sz="2800" kern="0" dirty="0" smtClean="0">
                <a:solidFill>
                  <a:schemeClr val="bg1"/>
                </a:solidFill>
                <a:latin typeface="+mn-lt"/>
              </a:rPr>
              <a:t> -&gt; cena s minimálním ziskem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Oblastní</a:t>
            </a:r>
            <a:r>
              <a:rPr kumimoji="0" lang="cs-CZ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ceník -&gt; základní cena navýšená o přepravní náklady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ceník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45865"/>
            <a:ext cx="8382000" cy="457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81000" y="1312168"/>
            <a:ext cx="8382000" cy="5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Cena upravená o bonusy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importy (*9933)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aplikace pro zpracování  opakujících se importů</a:t>
            </a:r>
          </a:p>
          <a:p>
            <a:r>
              <a:rPr lang="cs-CZ" dirty="0" smtClean="0"/>
              <a:t>V současné době implementováno zpracování objednávek EDI</a:t>
            </a:r>
          </a:p>
          <a:p>
            <a:r>
              <a:rPr lang="cs-CZ" dirty="0" smtClean="0"/>
              <a:t>Soubory k importu se ukládají do zvoleného adresáře, program je hromadně zpracuje</a:t>
            </a:r>
          </a:p>
          <a:p>
            <a:r>
              <a:rPr lang="cs-CZ" dirty="0" smtClean="0"/>
              <a:t>Kontroly, protokolování, </a:t>
            </a:r>
            <a:br>
              <a:rPr lang="cs-CZ" dirty="0" smtClean="0"/>
            </a:br>
            <a:r>
              <a:rPr lang="cs-CZ" dirty="0" smtClean="0"/>
              <a:t>potvrzení e-mailem, zálohování, </a:t>
            </a:r>
            <a:br>
              <a:rPr lang="cs-CZ" dirty="0" smtClean="0"/>
            </a:br>
            <a:r>
              <a:rPr lang="cs-CZ" dirty="0" smtClean="0"/>
              <a:t>dodatečné zpracování </a:t>
            </a:r>
            <a:r>
              <a:rPr lang="cs-CZ" smtClean="0"/>
              <a:t>chybných souborů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Zásoby novinky roku 2013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87624" y="1268760"/>
          <a:ext cx="561662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315200" cy="2286000"/>
          </a:xfrm>
        </p:spPr>
        <p:txBody>
          <a:bodyPr/>
          <a:lstStyle/>
          <a:p>
            <a:r>
              <a:rPr lang="cs-CZ"/>
              <a:t>Děkuji za pozornost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3850" y="1066800"/>
            <a:ext cx="7239000" cy="152400"/>
          </a:xfrm>
          <a:prstGeom prst="rect">
            <a:avLst/>
          </a:prstGeom>
          <a:solidFill>
            <a:srgbClr val="0019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v aplikaci *8757 (+1326)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11560" y="1397000"/>
          <a:ext cx="756084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v aplikaci *8720 (+1065)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1252736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dirty="0" smtClean="0">
                <a:solidFill>
                  <a:srgbClr val="FFC000"/>
                </a:solidFill>
              </a:rPr>
              <a:t>aplikační a dokladové šabloně </a:t>
            </a:r>
            <a:r>
              <a:rPr lang="cs-CZ" dirty="0" smtClean="0"/>
              <a:t>přibylo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C000"/>
                </a:solidFill>
              </a:rPr>
              <a:t>tlačítko IQ </a:t>
            </a:r>
            <a:r>
              <a:rPr lang="cs-CZ" dirty="0" smtClean="0"/>
              <a:t>pro spuštění těchto čtyř IQ sestav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Lze spustit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buď konkrétní šablonu z IQ_sestav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nebo pomocí </a:t>
            </a:r>
            <a:r>
              <a:rPr lang="cs-CZ" dirty="0" smtClean="0">
                <a:solidFill>
                  <a:srgbClr val="FFC000"/>
                </a:solidFill>
              </a:rPr>
              <a:t>současně stisknuté klávesy Ctrl </a:t>
            </a:r>
            <a:r>
              <a:rPr lang="cs-CZ" dirty="0" smtClean="0"/>
              <a:t>spustit IQ_sestavy a tam si teprve vybrat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224424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položek *8762 (+1364)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Každá položka může na sobě nést kromě základních informací (číslo položky, název položky, prodejní cena, měrná jednotka apod.) také mnoho dalších informací, které všechny můžeme shrnout pod pojem </a:t>
            </a:r>
            <a:r>
              <a:rPr lang="cs-CZ" sz="2400" b="1" dirty="0" smtClean="0">
                <a:solidFill>
                  <a:srgbClr val="FFC000"/>
                </a:solidFill>
              </a:rPr>
              <a:t>Vlastnosti</a:t>
            </a:r>
            <a:endParaRPr lang="cs-CZ" sz="2400" dirty="0" smtClean="0">
              <a:solidFill>
                <a:srgbClr val="FFC000"/>
              </a:solidFill>
            </a:endParaRPr>
          </a:p>
          <a:p>
            <a:pPr lvl="0"/>
            <a:r>
              <a:rPr lang="cs-CZ" sz="2400" dirty="0" smtClean="0"/>
              <a:t>Například k obuvi </a:t>
            </a:r>
            <a:r>
              <a:rPr lang="cs-CZ" sz="2400" smtClean="0"/>
              <a:t>můžeme kromě </a:t>
            </a:r>
            <a:r>
              <a:rPr lang="cs-CZ" sz="2400" dirty="0" smtClean="0"/>
              <a:t>jiného přiřadit tyto vlastnosti 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Barva ( béžová, bílá, vínová)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Materiál vršek (kůže, </a:t>
            </a:r>
            <a:r>
              <a:rPr lang="cs-CZ" sz="2400" dirty="0" err="1" smtClean="0">
                <a:solidFill>
                  <a:srgbClr val="FFC000"/>
                </a:solidFill>
              </a:rPr>
              <a:t>kůže</a:t>
            </a:r>
            <a:r>
              <a:rPr lang="cs-CZ" sz="2400" dirty="0" smtClean="0">
                <a:solidFill>
                  <a:srgbClr val="FFC000"/>
                </a:solidFill>
              </a:rPr>
              <a:t>-syntetika)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Podpatek (výška)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Podšívka ( kůže, syntetika, textil)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Sezónnost (letní, zimní, celoroční)</a:t>
            </a:r>
          </a:p>
          <a:p>
            <a:pPr lvl="0"/>
            <a:r>
              <a:rPr lang="cs-CZ" sz="2400" dirty="0" smtClean="0">
                <a:solidFill>
                  <a:srgbClr val="FFC000"/>
                </a:solidFill>
              </a:rPr>
              <a:t>Obchodní značka a další jiné podobné vlastnosti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položek *8762 (+1364)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zobrazení a kontrolu správně nastavených vlastností lze použít tyto IQ_sestavy</a:t>
            </a:r>
          </a:p>
          <a:p>
            <a:pPr>
              <a:buNone/>
            </a:pPr>
            <a:endParaRPr lang="cs-CZ" dirty="0" smtClean="0"/>
          </a:p>
          <a:p>
            <a:pPr lvl="4"/>
            <a:r>
              <a:rPr lang="cs-CZ" sz="4000" b="1" dirty="0" smtClean="0">
                <a:solidFill>
                  <a:srgbClr val="FFC000"/>
                </a:solidFill>
              </a:rPr>
              <a:t>IQ_Stav skladu</a:t>
            </a:r>
          </a:p>
          <a:p>
            <a:pPr lvl="4"/>
            <a:r>
              <a:rPr lang="cs-CZ" sz="4000" b="1" dirty="0" smtClean="0">
                <a:solidFill>
                  <a:srgbClr val="FFC000"/>
                </a:solidFill>
              </a:rPr>
              <a:t>IQ_Deník RZ</a:t>
            </a:r>
          </a:p>
          <a:p>
            <a:pPr lvl="4"/>
            <a:r>
              <a:rPr lang="cs-CZ" sz="4000" b="1" dirty="0" smtClean="0">
                <a:solidFill>
                  <a:srgbClr val="FFC000"/>
                </a:solidFill>
              </a:rPr>
              <a:t>IQ_Položky</a:t>
            </a:r>
            <a:endParaRPr lang="cs-CZ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 položky (+1424, +1364)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82000" cy="5257800"/>
          </a:xfrm>
        </p:spPr>
        <p:txBody>
          <a:bodyPr/>
          <a:lstStyle/>
          <a:p>
            <a:r>
              <a:rPr lang="cs-CZ" dirty="0" smtClean="0"/>
              <a:t>Umožňuje zobrazit všechny informace, které na sobě položka může nést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Pomocí IQ lze zobrazit kromě základních údajů</a:t>
            </a:r>
          </a:p>
          <a:p>
            <a:r>
              <a:rPr lang="cs-CZ" dirty="0" smtClean="0"/>
              <a:t>informace o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cenách, hmotnosti, rozměrech, spotřební dani, šaržích,podmnožinách, závislých položkách, vlastnostech položky, multimediích, obalech, čárových kódech, </a:t>
            </a:r>
            <a:r>
              <a:rPr lang="cs-CZ" dirty="0" err="1" smtClean="0">
                <a:solidFill>
                  <a:srgbClr val="FFC000"/>
                </a:solidFill>
              </a:rPr>
              <a:t>intrastatu</a:t>
            </a:r>
            <a:r>
              <a:rPr lang="cs-CZ" dirty="0" smtClean="0">
                <a:solidFill>
                  <a:srgbClr val="FFC000"/>
                </a:solidFill>
              </a:rPr>
              <a:t>, dodavatele a odběratele aj.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7416824" cy="63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Fakturace (+1423)</a:t>
            </a:r>
            <a:endParaRPr lang="cs-CZ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55576" y="1556792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Fakturace (+1423)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1396752"/>
          </a:xfrm>
        </p:spPr>
        <p:txBody>
          <a:bodyPr/>
          <a:lstStyle/>
          <a:p>
            <a:pPr lvl="0"/>
            <a:r>
              <a:rPr lang="cs-CZ" dirty="0" smtClean="0"/>
              <a:t>Aby vše mohlo dobře fungovat, je třeba nastavit </a:t>
            </a:r>
            <a:r>
              <a:rPr lang="cs-CZ" b="1" dirty="0" smtClean="0">
                <a:solidFill>
                  <a:srgbClr val="FFC000"/>
                </a:solidFill>
              </a:rPr>
              <a:t>šablonu Výdej z dodacího listu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dle níže uvedeného obrázku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7086345" cy="25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blona Skalak 2013">
  <a:themeElements>
    <a:clrScheme name="Přechod na WinF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řechod na WinF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řechod na WinF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chod na WinFA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chod na WinFA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chod na WinFA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chod na WinF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chod na WinF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chod na WinF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Skalak 2013</Template>
  <TotalTime>413</TotalTime>
  <Words>444</Words>
  <Application>Microsoft Office PowerPoint</Application>
  <PresentationFormat>Předvádění na obrazovce (4:3)</PresentationFormat>
  <Paragraphs>104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sablona Skalak 2013</vt:lpstr>
      <vt:lpstr>Zásoby  novinky v roce 2013</vt:lpstr>
      <vt:lpstr>Zásoby novinky roku 2013</vt:lpstr>
      <vt:lpstr>Novinky v aplikaci *8757 (+1326)</vt:lpstr>
      <vt:lpstr>Novinky v aplikaci *8720 (+1065)</vt:lpstr>
      <vt:lpstr>Vlastnosti položek *8762 (+1364)</vt:lpstr>
      <vt:lpstr>Vlastnosti položek *8762 (+1364)</vt:lpstr>
      <vt:lpstr>IQ položky (+1424, +1364)</vt:lpstr>
      <vt:lpstr>Fakturace (+1423)</vt:lpstr>
      <vt:lpstr>Fakturace (+1423)</vt:lpstr>
      <vt:lpstr>Fakturace (+1423)</vt:lpstr>
      <vt:lpstr>Fakturace (+1423)</vt:lpstr>
      <vt:lpstr>IQ_SS_PC za různá období</vt:lpstr>
      <vt:lpstr>IQ_SS_PC za různá období</vt:lpstr>
      <vt:lpstr>Zrychlené odhlavičkování (+1065)</vt:lpstr>
      <vt:lpstr>Cenové Akce (*8747, +1420)</vt:lpstr>
      <vt:lpstr>Kusovník (*5554)</vt:lpstr>
      <vt:lpstr>Nákladový, základní a oblastní ceník</vt:lpstr>
      <vt:lpstr>Obchodní ceník</vt:lpstr>
      <vt:lpstr>Hromadné importy (*9933)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Zásoby  novinky v roce 2013</dc:title>
  <dc:creator>Major Bohuslav, Ing.</dc:creator>
  <cp:lastModifiedBy>Major Bohuslav, Ing.</cp:lastModifiedBy>
  <cp:revision>50</cp:revision>
  <cp:lastPrinted>2006-11-16T05:59:42Z</cp:lastPrinted>
  <dcterms:created xsi:type="dcterms:W3CDTF">2013-11-14T07:38:10Z</dcterms:created>
  <dcterms:modified xsi:type="dcterms:W3CDTF">2013-11-22T12:28:14Z</dcterms:modified>
</cp:coreProperties>
</file>